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7D2AD-CFC5-46DB-872B-1CB8213A3195}" type="doc">
      <dgm:prSet loTypeId="urn:microsoft.com/office/officeart/2005/8/layout/radial6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1B681B20-2D4C-4B6E-BB63-EA66A7289710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জীব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5046964-42CB-4C51-A3BF-9636BF2FF43F}" type="parTrans" cxnId="{8AA4074B-21CB-4DD8-A2D8-1A051F532A1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7648AE-42E7-455B-9647-8EC733027C4A}" type="sibTrans" cxnId="{8AA4074B-21CB-4DD8-A2D8-1A051F532A1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EE3B062-ADA7-4457-BBB6-D08510070A33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খাবার খায়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24136D8-4C2D-41CB-A645-16D056A16A35}" type="parTrans" cxnId="{5B5677B9-6F64-43C9-B761-9540D7C9D69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51F15E4-3BE7-4AC3-80DB-5376B510E277}" type="sibTrans" cxnId="{5B5677B9-6F64-43C9-B761-9540D7C9D69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52B752A-B503-4E67-AD0D-3D0A3B8FBCA9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ছোট থেকে বড় হয়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2887E18-10CA-4C43-9296-658AD48448EC}" type="parTrans" cxnId="{8D8857A6-C5EE-4F45-A44F-E77AE87B93E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55E9E08-B8BB-4E42-A209-FF9E1E5C1CDD}" type="sibTrans" cxnId="{8D8857A6-C5EE-4F45-A44F-E77AE87B93E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4198E33-C0C6-45EF-B908-7FC0CA32A2E5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বংশ বৃদ্ধি করে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BAA48F0-13BD-41A3-BB35-22860117AAAF}" type="parTrans" cxnId="{6CAF4287-60E2-49FC-8A1D-7462812DB1B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387C028-0B93-4699-B1AA-813826789F16}" type="sibTrans" cxnId="{6CAF4287-60E2-49FC-8A1D-7462812DB1B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4216883-2D25-405F-8E98-674007546485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এক সময় মারা যায়</a:t>
          </a:r>
        </a:p>
      </dgm:t>
    </dgm:pt>
    <dgm:pt modelId="{48326377-19A4-4F82-8794-C2A03EAEB1B7}" type="parTrans" cxnId="{856B602F-5FE3-4561-BA7A-DD2358BEB9D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4CC1C85-79AB-412F-A0D8-A13C6EE2949E}" type="sibTrans" cxnId="{856B602F-5FE3-4561-BA7A-DD2358BEB9D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605C872-F5ED-4D59-BCDE-FE0D06C2B083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চলাফেরা করতে পারে</a:t>
          </a:r>
        </a:p>
      </dgm:t>
    </dgm:pt>
    <dgm:pt modelId="{9ECC60F6-6003-4288-8787-0AB33FA1AFD8}" type="parTrans" cxnId="{26AFFFB7-FF6C-4900-A571-5DBEA5BE40F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FC5E586-D10C-4F53-9EBC-A220937B1426}" type="sibTrans" cxnId="{26AFFFB7-FF6C-4900-A571-5DBEA5BE40F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7DE95BC-4D16-4989-B51A-55E49DAD3C4A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প্রাণ আছে</a:t>
          </a:r>
        </a:p>
      </dgm:t>
    </dgm:pt>
    <dgm:pt modelId="{53054E48-6BFE-4244-9CA9-03CB2CAB1EF7}" type="parTrans" cxnId="{649C6E36-2BAE-4A53-BD7D-BC1BB44F557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032D9D9-9FF7-456C-9B67-57DDC536C78E}" type="sibTrans" cxnId="{649C6E36-2BAE-4A53-BD7D-BC1BB44F557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B836892-7950-4B73-8F4F-72707B3324BB}" type="pres">
      <dgm:prSet presAssocID="{C197D2AD-CFC5-46DB-872B-1CB8213A31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BCBCFF-4394-4D07-B607-B1765DEED2F1}" type="pres">
      <dgm:prSet presAssocID="{1B681B20-2D4C-4B6E-BB63-EA66A7289710}" presName="centerShape" presStyleLbl="node0" presStyleIdx="0" presStyleCnt="1"/>
      <dgm:spPr/>
      <dgm:t>
        <a:bodyPr/>
        <a:lstStyle/>
        <a:p>
          <a:endParaRPr lang="en-US"/>
        </a:p>
      </dgm:t>
    </dgm:pt>
    <dgm:pt modelId="{44917DCB-7BD3-4E11-85A4-A1F32022BAF5}" type="pres">
      <dgm:prSet presAssocID="{CEE3B062-ADA7-4457-BBB6-D08510070A3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3D37B-4374-4CE3-819D-371C7A0E0B5D}" type="pres">
      <dgm:prSet presAssocID="{CEE3B062-ADA7-4457-BBB6-D08510070A33}" presName="dummy" presStyleCnt="0"/>
      <dgm:spPr/>
    </dgm:pt>
    <dgm:pt modelId="{4BAAFC40-776B-495B-8EF4-D41518314A93}" type="pres">
      <dgm:prSet presAssocID="{D51F15E4-3BE7-4AC3-80DB-5376B510E277}" presName="sibTrans" presStyleLbl="sibTrans2D1" presStyleIdx="0" presStyleCnt="6"/>
      <dgm:spPr/>
      <dgm:t>
        <a:bodyPr/>
        <a:lstStyle/>
        <a:p>
          <a:endParaRPr lang="en-US"/>
        </a:p>
      </dgm:t>
    </dgm:pt>
    <dgm:pt modelId="{1E2EC720-7964-47E9-80C1-58FEB31812BB}" type="pres">
      <dgm:prSet presAssocID="{552B752A-B503-4E67-AD0D-3D0A3B8FBCA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21520-4F3B-4DAC-AA8B-C1D41008A27B}" type="pres">
      <dgm:prSet presAssocID="{552B752A-B503-4E67-AD0D-3D0A3B8FBCA9}" presName="dummy" presStyleCnt="0"/>
      <dgm:spPr/>
    </dgm:pt>
    <dgm:pt modelId="{C65335B5-09A9-4134-BACE-601D4C247373}" type="pres">
      <dgm:prSet presAssocID="{855E9E08-B8BB-4E42-A209-FF9E1E5C1CD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681A71F9-1AF5-4697-8756-62C7F82933F5}" type="pres">
      <dgm:prSet presAssocID="{E4198E33-C0C6-45EF-B908-7FC0CA32A2E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E5248-FE88-44C8-9A06-5CF56099C0EE}" type="pres">
      <dgm:prSet presAssocID="{E4198E33-C0C6-45EF-B908-7FC0CA32A2E5}" presName="dummy" presStyleCnt="0"/>
      <dgm:spPr/>
    </dgm:pt>
    <dgm:pt modelId="{815C2A8A-44AD-45F6-87F6-355368789A54}" type="pres">
      <dgm:prSet presAssocID="{A387C028-0B93-4699-B1AA-813826789F16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5769060-0C06-4D41-B1CD-F7AE20A0DC40}" type="pres">
      <dgm:prSet presAssocID="{F605C872-F5ED-4D59-BCDE-FE0D06C2B0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DC525-3FD6-4D2D-B0F2-B44E289EFC33}" type="pres">
      <dgm:prSet presAssocID="{F605C872-F5ED-4D59-BCDE-FE0D06C2B083}" presName="dummy" presStyleCnt="0"/>
      <dgm:spPr/>
    </dgm:pt>
    <dgm:pt modelId="{63EDB1A9-54DB-4ACC-80FF-34AD9F432752}" type="pres">
      <dgm:prSet presAssocID="{FFC5E586-D10C-4F53-9EBC-A220937B142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2052EADF-3B9C-4947-A3C8-AC48A91DC60C}" type="pres">
      <dgm:prSet presAssocID="{07DE95BC-4D16-4989-B51A-55E49DAD3C4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F46B9-49AE-417F-AE05-9AE78E0BD621}" type="pres">
      <dgm:prSet presAssocID="{07DE95BC-4D16-4989-B51A-55E49DAD3C4A}" presName="dummy" presStyleCnt="0"/>
      <dgm:spPr/>
    </dgm:pt>
    <dgm:pt modelId="{E0BABDA7-95C0-49A6-9F2E-0A54B0B43D0F}" type="pres">
      <dgm:prSet presAssocID="{4032D9D9-9FF7-456C-9B67-57DDC536C78E}" presName="sibTrans" presStyleLbl="sibTrans2D1" presStyleIdx="4" presStyleCnt="6"/>
      <dgm:spPr/>
      <dgm:t>
        <a:bodyPr/>
        <a:lstStyle/>
        <a:p>
          <a:endParaRPr lang="en-US"/>
        </a:p>
      </dgm:t>
    </dgm:pt>
    <dgm:pt modelId="{5AA0F365-0E6E-49B3-8E55-BF83B31E30F9}" type="pres">
      <dgm:prSet presAssocID="{64216883-2D25-405F-8E98-674007546485}" presName="node" presStyleLbl="node1" presStyleIdx="5" presStyleCnt="6" custRadScaleRad="99545" custRadScaleInc="-29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CD924-3633-42B3-B37E-84695369951D}" type="pres">
      <dgm:prSet presAssocID="{64216883-2D25-405F-8E98-674007546485}" presName="dummy" presStyleCnt="0"/>
      <dgm:spPr/>
    </dgm:pt>
    <dgm:pt modelId="{7AA41999-EBAB-499B-B402-9564AA144A52}" type="pres">
      <dgm:prSet presAssocID="{D4CC1C85-79AB-412F-A0D8-A13C6EE2949E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8D8857A6-C5EE-4F45-A44F-E77AE87B93E9}" srcId="{1B681B20-2D4C-4B6E-BB63-EA66A7289710}" destId="{552B752A-B503-4E67-AD0D-3D0A3B8FBCA9}" srcOrd="1" destOrd="0" parTransId="{92887E18-10CA-4C43-9296-658AD48448EC}" sibTransId="{855E9E08-B8BB-4E42-A209-FF9E1E5C1CDD}"/>
    <dgm:cxn modelId="{33C2B691-D89F-4BB6-A4C7-D9DCC3E3D465}" type="presOf" srcId="{E4198E33-C0C6-45EF-B908-7FC0CA32A2E5}" destId="{681A71F9-1AF5-4697-8756-62C7F82933F5}" srcOrd="0" destOrd="0" presId="urn:microsoft.com/office/officeart/2005/8/layout/radial6"/>
    <dgm:cxn modelId="{3E017CFC-170A-4952-BF08-5A9A06025510}" type="presOf" srcId="{552B752A-B503-4E67-AD0D-3D0A3B8FBCA9}" destId="{1E2EC720-7964-47E9-80C1-58FEB31812BB}" srcOrd="0" destOrd="0" presId="urn:microsoft.com/office/officeart/2005/8/layout/radial6"/>
    <dgm:cxn modelId="{DACD495B-451B-40F1-BB28-1688AA291964}" type="presOf" srcId="{F605C872-F5ED-4D59-BCDE-FE0D06C2B083}" destId="{25769060-0C06-4D41-B1CD-F7AE20A0DC40}" srcOrd="0" destOrd="0" presId="urn:microsoft.com/office/officeart/2005/8/layout/radial6"/>
    <dgm:cxn modelId="{95A240AF-2718-430F-AE7D-BE157DAED15E}" type="presOf" srcId="{A387C028-0B93-4699-B1AA-813826789F16}" destId="{815C2A8A-44AD-45F6-87F6-355368789A54}" srcOrd="0" destOrd="0" presId="urn:microsoft.com/office/officeart/2005/8/layout/radial6"/>
    <dgm:cxn modelId="{4FD9C88A-8C2E-4778-9795-01A8BEE3F754}" type="presOf" srcId="{07DE95BC-4D16-4989-B51A-55E49DAD3C4A}" destId="{2052EADF-3B9C-4947-A3C8-AC48A91DC60C}" srcOrd="0" destOrd="0" presId="urn:microsoft.com/office/officeart/2005/8/layout/radial6"/>
    <dgm:cxn modelId="{37D5F20A-7A48-45CC-9038-12D1D02C3024}" type="presOf" srcId="{FFC5E586-D10C-4F53-9EBC-A220937B1426}" destId="{63EDB1A9-54DB-4ACC-80FF-34AD9F432752}" srcOrd="0" destOrd="0" presId="urn:microsoft.com/office/officeart/2005/8/layout/radial6"/>
    <dgm:cxn modelId="{26AFFFB7-FF6C-4900-A571-5DBEA5BE40F4}" srcId="{1B681B20-2D4C-4B6E-BB63-EA66A7289710}" destId="{F605C872-F5ED-4D59-BCDE-FE0D06C2B083}" srcOrd="3" destOrd="0" parTransId="{9ECC60F6-6003-4288-8787-0AB33FA1AFD8}" sibTransId="{FFC5E586-D10C-4F53-9EBC-A220937B1426}"/>
    <dgm:cxn modelId="{6CAF4287-60E2-49FC-8A1D-7462812DB1B0}" srcId="{1B681B20-2D4C-4B6E-BB63-EA66A7289710}" destId="{E4198E33-C0C6-45EF-B908-7FC0CA32A2E5}" srcOrd="2" destOrd="0" parTransId="{DBAA48F0-13BD-41A3-BB35-22860117AAAF}" sibTransId="{A387C028-0B93-4699-B1AA-813826789F16}"/>
    <dgm:cxn modelId="{168B1F5B-34BD-430B-A3BC-3F4228C15557}" type="presOf" srcId="{D51F15E4-3BE7-4AC3-80DB-5376B510E277}" destId="{4BAAFC40-776B-495B-8EF4-D41518314A93}" srcOrd="0" destOrd="0" presId="urn:microsoft.com/office/officeart/2005/8/layout/radial6"/>
    <dgm:cxn modelId="{8AA4074B-21CB-4DD8-A2D8-1A051F532A11}" srcId="{C197D2AD-CFC5-46DB-872B-1CB8213A3195}" destId="{1B681B20-2D4C-4B6E-BB63-EA66A7289710}" srcOrd="0" destOrd="0" parTransId="{B5046964-42CB-4C51-A3BF-9636BF2FF43F}" sibTransId="{1F7648AE-42E7-455B-9647-8EC733027C4A}"/>
    <dgm:cxn modelId="{856B602F-5FE3-4561-BA7A-DD2358BEB9D7}" srcId="{1B681B20-2D4C-4B6E-BB63-EA66A7289710}" destId="{64216883-2D25-405F-8E98-674007546485}" srcOrd="5" destOrd="0" parTransId="{48326377-19A4-4F82-8794-C2A03EAEB1B7}" sibTransId="{D4CC1C85-79AB-412F-A0D8-A13C6EE2949E}"/>
    <dgm:cxn modelId="{7134B3A0-1C04-4CBC-801F-853A2237F640}" type="presOf" srcId="{CEE3B062-ADA7-4457-BBB6-D08510070A33}" destId="{44917DCB-7BD3-4E11-85A4-A1F32022BAF5}" srcOrd="0" destOrd="0" presId="urn:microsoft.com/office/officeart/2005/8/layout/radial6"/>
    <dgm:cxn modelId="{154B3209-54C7-4842-A6E1-8FFC3E676F01}" type="presOf" srcId="{C197D2AD-CFC5-46DB-872B-1CB8213A3195}" destId="{AB836892-7950-4B73-8F4F-72707B3324BB}" srcOrd="0" destOrd="0" presId="urn:microsoft.com/office/officeart/2005/8/layout/radial6"/>
    <dgm:cxn modelId="{D16D48BD-2D11-4AA0-9578-6FDF06D70AB3}" type="presOf" srcId="{D4CC1C85-79AB-412F-A0D8-A13C6EE2949E}" destId="{7AA41999-EBAB-499B-B402-9564AA144A52}" srcOrd="0" destOrd="0" presId="urn:microsoft.com/office/officeart/2005/8/layout/radial6"/>
    <dgm:cxn modelId="{649C6E36-2BAE-4A53-BD7D-BC1BB44F5572}" srcId="{1B681B20-2D4C-4B6E-BB63-EA66A7289710}" destId="{07DE95BC-4D16-4989-B51A-55E49DAD3C4A}" srcOrd="4" destOrd="0" parTransId="{53054E48-6BFE-4244-9CA9-03CB2CAB1EF7}" sibTransId="{4032D9D9-9FF7-456C-9B67-57DDC536C78E}"/>
    <dgm:cxn modelId="{B94146F2-401C-4636-A372-A2E178022D54}" type="presOf" srcId="{1B681B20-2D4C-4B6E-BB63-EA66A7289710}" destId="{DABCBCFF-4394-4D07-B607-B1765DEED2F1}" srcOrd="0" destOrd="0" presId="urn:microsoft.com/office/officeart/2005/8/layout/radial6"/>
    <dgm:cxn modelId="{AE7389A3-6172-46F7-A575-17FD4DBDA92E}" type="presOf" srcId="{855E9E08-B8BB-4E42-A209-FF9E1E5C1CDD}" destId="{C65335B5-09A9-4134-BACE-601D4C247373}" srcOrd="0" destOrd="0" presId="urn:microsoft.com/office/officeart/2005/8/layout/radial6"/>
    <dgm:cxn modelId="{A00DDA8E-3CAD-4D77-AFBB-02725DE9F126}" type="presOf" srcId="{4032D9D9-9FF7-456C-9B67-57DDC536C78E}" destId="{E0BABDA7-95C0-49A6-9F2E-0A54B0B43D0F}" srcOrd="0" destOrd="0" presId="urn:microsoft.com/office/officeart/2005/8/layout/radial6"/>
    <dgm:cxn modelId="{5B5677B9-6F64-43C9-B761-9540D7C9D699}" srcId="{1B681B20-2D4C-4B6E-BB63-EA66A7289710}" destId="{CEE3B062-ADA7-4457-BBB6-D08510070A33}" srcOrd="0" destOrd="0" parTransId="{E24136D8-4C2D-41CB-A645-16D056A16A35}" sibTransId="{D51F15E4-3BE7-4AC3-80DB-5376B510E277}"/>
    <dgm:cxn modelId="{62F4D9E9-4A40-415C-8DF8-1EE22BBEC407}" type="presOf" srcId="{64216883-2D25-405F-8E98-674007546485}" destId="{5AA0F365-0E6E-49B3-8E55-BF83B31E30F9}" srcOrd="0" destOrd="0" presId="urn:microsoft.com/office/officeart/2005/8/layout/radial6"/>
    <dgm:cxn modelId="{FA7C3565-AFFA-4E6D-88F8-542C16D2912C}" type="presParOf" srcId="{AB836892-7950-4B73-8F4F-72707B3324BB}" destId="{DABCBCFF-4394-4D07-B607-B1765DEED2F1}" srcOrd="0" destOrd="0" presId="urn:microsoft.com/office/officeart/2005/8/layout/radial6"/>
    <dgm:cxn modelId="{02D8EFE2-7DCD-4C49-8625-2E3B6870D1DA}" type="presParOf" srcId="{AB836892-7950-4B73-8F4F-72707B3324BB}" destId="{44917DCB-7BD3-4E11-85A4-A1F32022BAF5}" srcOrd="1" destOrd="0" presId="urn:microsoft.com/office/officeart/2005/8/layout/radial6"/>
    <dgm:cxn modelId="{DBFB8F22-68A0-4DDC-9F4C-6EF97F0359E3}" type="presParOf" srcId="{AB836892-7950-4B73-8F4F-72707B3324BB}" destId="{91F3D37B-4374-4CE3-819D-371C7A0E0B5D}" srcOrd="2" destOrd="0" presId="urn:microsoft.com/office/officeart/2005/8/layout/radial6"/>
    <dgm:cxn modelId="{E3B130E1-E110-437E-9811-00A9C2E5CF71}" type="presParOf" srcId="{AB836892-7950-4B73-8F4F-72707B3324BB}" destId="{4BAAFC40-776B-495B-8EF4-D41518314A93}" srcOrd="3" destOrd="0" presId="urn:microsoft.com/office/officeart/2005/8/layout/radial6"/>
    <dgm:cxn modelId="{20FC83F0-3DC0-4612-8D52-494E9D14088A}" type="presParOf" srcId="{AB836892-7950-4B73-8F4F-72707B3324BB}" destId="{1E2EC720-7964-47E9-80C1-58FEB31812BB}" srcOrd="4" destOrd="0" presId="urn:microsoft.com/office/officeart/2005/8/layout/radial6"/>
    <dgm:cxn modelId="{52335BEE-8B40-49BC-804B-4E1D933A8ADE}" type="presParOf" srcId="{AB836892-7950-4B73-8F4F-72707B3324BB}" destId="{C3A21520-4F3B-4DAC-AA8B-C1D41008A27B}" srcOrd="5" destOrd="0" presId="urn:microsoft.com/office/officeart/2005/8/layout/radial6"/>
    <dgm:cxn modelId="{085B0E63-2CA5-4FD2-8634-794480D5063D}" type="presParOf" srcId="{AB836892-7950-4B73-8F4F-72707B3324BB}" destId="{C65335B5-09A9-4134-BACE-601D4C247373}" srcOrd="6" destOrd="0" presId="urn:microsoft.com/office/officeart/2005/8/layout/radial6"/>
    <dgm:cxn modelId="{76B8DF68-28F4-4ED1-A182-35D154676F18}" type="presParOf" srcId="{AB836892-7950-4B73-8F4F-72707B3324BB}" destId="{681A71F9-1AF5-4697-8756-62C7F82933F5}" srcOrd="7" destOrd="0" presId="urn:microsoft.com/office/officeart/2005/8/layout/radial6"/>
    <dgm:cxn modelId="{8791140F-9AA8-433D-A00E-268465C45AEA}" type="presParOf" srcId="{AB836892-7950-4B73-8F4F-72707B3324BB}" destId="{F95E5248-FE88-44C8-9A06-5CF56099C0EE}" srcOrd="8" destOrd="0" presId="urn:microsoft.com/office/officeart/2005/8/layout/radial6"/>
    <dgm:cxn modelId="{A1323A20-90FB-460F-A320-3E46B971E60F}" type="presParOf" srcId="{AB836892-7950-4B73-8F4F-72707B3324BB}" destId="{815C2A8A-44AD-45F6-87F6-355368789A54}" srcOrd="9" destOrd="0" presId="urn:microsoft.com/office/officeart/2005/8/layout/radial6"/>
    <dgm:cxn modelId="{F6667B80-03C3-4627-92C2-FB9B0BF0DD10}" type="presParOf" srcId="{AB836892-7950-4B73-8F4F-72707B3324BB}" destId="{25769060-0C06-4D41-B1CD-F7AE20A0DC40}" srcOrd="10" destOrd="0" presId="urn:microsoft.com/office/officeart/2005/8/layout/radial6"/>
    <dgm:cxn modelId="{8C6286E6-EAB1-4DBE-A431-BE82AD9A7059}" type="presParOf" srcId="{AB836892-7950-4B73-8F4F-72707B3324BB}" destId="{7FBDC525-3FD6-4D2D-B0F2-B44E289EFC33}" srcOrd="11" destOrd="0" presId="urn:microsoft.com/office/officeart/2005/8/layout/radial6"/>
    <dgm:cxn modelId="{55F83152-B4E5-42B9-B110-27C98057BF31}" type="presParOf" srcId="{AB836892-7950-4B73-8F4F-72707B3324BB}" destId="{63EDB1A9-54DB-4ACC-80FF-34AD9F432752}" srcOrd="12" destOrd="0" presId="urn:microsoft.com/office/officeart/2005/8/layout/radial6"/>
    <dgm:cxn modelId="{50258741-2810-4875-928B-4BA70A165390}" type="presParOf" srcId="{AB836892-7950-4B73-8F4F-72707B3324BB}" destId="{2052EADF-3B9C-4947-A3C8-AC48A91DC60C}" srcOrd="13" destOrd="0" presId="urn:microsoft.com/office/officeart/2005/8/layout/radial6"/>
    <dgm:cxn modelId="{A762CA5C-1D3D-4548-BE7C-6E842586CEAD}" type="presParOf" srcId="{AB836892-7950-4B73-8F4F-72707B3324BB}" destId="{E89F46B9-49AE-417F-AE05-9AE78E0BD621}" srcOrd="14" destOrd="0" presId="urn:microsoft.com/office/officeart/2005/8/layout/radial6"/>
    <dgm:cxn modelId="{BB28EED7-115D-4453-8D28-6B93EC0CFA1A}" type="presParOf" srcId="{AB836892-7950-4B73-8F4F-72707B3324BB}" destId="{E0BABDA7-95C0-49A6-9F2E-0A54B0B43D0F}" srcOrd="15" destOrd="0" presId="urn:microsoft.com/office/officeart/2005/8/layout/radial6"/>
    <dgm:cxn modelId="{4E85B983-948C-4E1C-A9CA-67850CD6E00F}" type="presParOf" srcId="{AB836892-7950-4B73-8F4F-72707B3324BB}" destId="{5AA0F365-0E6E-49B3-8E55-BF83B31E30F9}" srcOrd="16" destOrd="0" presId="urn:microsoft.com/office/officeart/2005/8/layout/radial6"/>
    <dgm:cxn modelId="{FCBD4114-16C7-4DCA-A286-C540B15084AA}" type="presParOf" srcId="{AB836892-7950-4B73-8F4F-72707B3324BB}" destId="{91ACD924-3633-42B3-B37E-84695369951D}" srcOrd="17" destOrd="0" presId="urn:microsoft.com/office/officeart/2005/8/layout/radial6"/>
    <dgm:cxn modelId="{13475BE0-8E1B-494C-B010-F988EE9C6857}" type="presParOf" srcId="{AB836892-7950-4B73-8F4F-72707B3324BB}" destId="{7AA41999-EBAB-499B-B402-9564AA144A52}" srcOrd="18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97D2AD-CFC5-46DB-872B-1CB8213A3195}" type="doc">
      <dgm:prSet loTypeId="urn:microsoft.com/office/officeart/2005/8/layout/radial6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1B681B20-2D4C-4B6E-BB63-EA66A7289710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জড় বস্তু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5046964-42CB-4C51-A3BF-9636BF2FF43F}" type="parTrans" cxnId="{8AA4074B-21CB-4DD8-A2D8-1A051F532A1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7648AE-42E7-455B-9647-8EC733027C4A}" type="sibTrans" cxnId="{8AA4074B-21CB-4DD8-A2D8-1A051F532A1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EE3B062-ADA7-4457-BBB6-D08510070A33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খাবার খায় না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24136D8-4C2D-41CB-A645-16D056A16A35}" type="parTrans" cxnId="{5B5677B9-6F64-43C9-B761-9540D7C9D69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51F15E4-3BE7-4AC3-80DB-5376B510E277}" type="sibTrans" cxnId="{5B5677B9-6F64-43C9-B761-9540D7C9D69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52B752A-B503-4E67-AD0D-3D0A3B8FBCA9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ছোট থেকে বড় হয় না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2887E18-10CA-4C43-9296-658AD48448EC}" type="parTrans" cxnId="{8D8857A6-C5EE-4F45-A44F-E77AE87B93E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55E9E08-B8BB-4E42-A209-FF9E1E5C1CDD}" type="sibTrans" cxnId="{8D8857A6-C5EE-4F45-A44F-E77AE87B93E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4198E33-C0C6-45EF-B908-7FC0CA32A2E5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বংশ বৃদ্ধি করে না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BAA48F0-13BD-41A3-BB35-22860117AAAF}" type="parTrans" cxnId="{6CAF4287-60E2-49FC-8A1D-7462812DB1B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387C028-0B93-4699-B1AA-813826789F16}" type="sibTrans" cxnId="{6CAF4287-60E2-49FC-8A1D-7462812DB1B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4216883-2D25-405F-8E98-674007546485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মারা যায় না</a:t>
          </a:r>
        </a:p>
      </dgm:t>
    </dgm:pt>
    <dgm:pt modelId="{48326377-19A4-4F82-8794-C2A03EAEB1B7}" type="parTrans" cxnId="{856B602F-5FE3-4561-BA7A-DD2358BEB9D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4CC1C85-79AB-412F-A0D8-A13C6EE2949E}" type="sibTrans" cxnId="{856B602F-5FE3-4561-BA7A-DD2358BEB9D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1E84708-DA85-49D0-9170-CC29933D1745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চলাফেরা করতে পারে না।</a:t>
          </a:r>
        </a:p>
      </dgm:t>
    </dgm:pt>
    <dgm:pt modelId="{37D9A415-DFB8-4BC3-BB05-B78404DDC053}" type="parTrans" cxnId="{A9124CC2-6E45-447D-B9D9-3D67081E068C}">
      <dgm:prSet/>
      <dgm:spPr/>
      <dgm:t>
        <a:bodyPr/>
        <a:lstStyle/>
        <a:p>
          <a:endParaRPr lang="en-US"/>
        </a:p>
      </dgm:t>
    </dgm:pt>
    <dgm:pt modelId="{FA772972-2E7B-41CE-B14F-D237E11B1DF0}" type="sibTrans" cxnId="{A9124CC2-6E45-447D-B9D9-3D67081E068C}">
      <dgm:prSet/>
      <dgm:spPr/>
      <dgm:t>
        <a:bodyPr/>
        <a:lstStyle/>
        <a:p>
          <a:endParaRPr lang="en-US"/>
        </a:p>
      </dgm:t>
    </dgm:pt>
    <dgm:pt modelId="{4553795C-D7B2-4E17-A243-270ACF8C69DC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প্রাণ নেই</a:t>
          </a:r>
        </a:p>
      </dgm:t>
    </dgm:pt>
    <dgm:pt modelId="{607AFCAB-FB63-488F-828F-6FAC62AC7EB1}" type="parTrans" cxnId="{3E0A2DBE-A06F-4754-9F66-AB84944D33F2}">
      <dgm:prSet/>
      <dgm:spPr/>
      <dgm:t>
        <a:bodyPr/>
        <a:lstStyle/>
        <a:p>
          <a:endParaRPr lang="en-US"/>
        </a:p>
      </dgm:t>
    </dgm:pt>
    <dgm:pt modelId="{B8CDED08-4CE0-44BC-B2BA-F36C2FA2B21D}" type="sibTrans" cxnId="{3E0A2DBE-A06F-4754-9F66-AB84944D33F2}">
      <dgm:prSet/>
      <dgm:spPr/>
      <dgm:t>
        <a:bodyPr/>
        <a:lstStyle/>
        <a:p>
          <a:endParaRPr lang="en-US"/>
        </a:p>
      </dgm:t>
    </dgm:pt>
    <dgm:pt modelId="{AB836892-7950-4B73-8F4F-72707B3324BB}" type="pres">
      <dgm:prSet presAssocID="{C197D2AD-CFC5-46DB-872B-1CB8213A31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BCBCFF-4394-4D07-B607-B1765DEED2F1}" type="pres">
      <dgm:prSet presAssocID="{1B681B20-2D4C-4B6E-BB63-EA66A7289710}" presName="centerShape" presStyleLbl="node0" presStyleIdx="0" presStyleCnt="1"/>
      <dgm:spPr/>
      <dgm:t>
        <a:bodyPr/>
        <a:lstStyle/>
        <a:p>
          <a:endParaRPr lang="en-US"/>
        </a:p>
      </dgm:t>
    </dgm:pt>
    <dgm:pt modelId="{44917DCB-7BD3-4E11-85A4-A1F32022BAF5}" type="pres">
      <dgm:prSet presAssocID="{CEE3B062-ADA7-4457-BBB6-D08510070A3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3D37B-4374-4CE3-819D-371C7A0E0B5D}" type="pres">
      <dgm:prSet presAssocID="{CEE3B062-ADA7-4457-BBB6-D08510070A33}" presName="dummy" presStyleCnt="0"/>
      <dgm:spPr/>
    </dgm:pt>
    <dgm:pt modelId="{4BAAFC40-776B-495B-8EF4-D41518314A93}" type="pres">
      <dgm:prSet presAssocID="{D51F15E4-3BE7-4AC3-80DB-5376B510E277}" presName="sibTrans" presStyleLbl="sibTrans2D1" presStyleIdx="0" presStyleCnt="6"/>
      <dgm:spPr/>
      <dgm:t>
        <a:bodyPr/>
        <a:lstStyle/>
        <a:p>
          <a:endParaRPr lang="en-US"/>
        </a:p>
      </dgm:t>
    </dgm:pt>
    <dgm:pt modelId="{1E2EC720-7964-47E9-80C1-58FEB31812BB}" type="pres">
      <dgm:prSet presAssocID="{552B752A-B503-4E67-AD0D-3D0A3B8FBCA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21520-4F3B-4DAC-AA8B-C1D41008A27B}" type="pres">
      <dgm:prSet presAssocID="{552B752A-B503-4E67-AD0D-3D0A3B8FBCA9}" presName="dummy" presStyleCnt="0"/>
      <dgm:spPr/>
    </dgm:pt>
    <dgm:pt modelId="{C65335B5-09A9-4134-BACE-601D4C247373}" type="pres">
      <dgm:prSet presAssocID="{855E9E08-B8BB-4E42-A209-FF9E1E5C1CD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681A71F9-1AF5-4697-8756-62C7F82933F5}" type="pres">
      <dgm:prSet presAssocID="{E4198E33-C0C6-45EF-B908-7FC0CA32A2E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E5248-FE88-44C8-9A06-5CF56099C0EE}" type="pres">
      <dgm:prSet presAssocID="{E4198E33-C0C6-45EF-B908-7FC0CA32A2E5}" presName="dummy" presStyleCnt="0"/>
      <dgm:spPr/>
    </dgm:pt>
    <dgm:pt modelId="{815C2A8A-44AD-45F6-87F6-355368789A54}" type="pres">
      <dgm:prSet presAssocID="{A387C028-0B93-4699-B1AA-813826789F16}" presName="sibTrans" presStyleLbl="sibTrans2D1" presStyleIdx="2" presStyleCnt="6"/>
      <dgm:spPr/>
      <dgm:t>
        <a:bodyPr/>
        <a:lstStyle/>
        <a:p>
          <a:endParaRPr lang="en-US"/>
        </a:p>
      </dgm:t>
    </dgm:pt>
    <dgm:pt modelId="{F4DB222F-CF13-4F51-AA63-E37AD1F8B304}" type="pres">
      <dgm:prSet presAssocID="{21E84708-DA85-49D0-9170-CC29933D174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F65AA-907E-4FAF-808C-17B651C12B1A}" type="pres">
      <dgm:prSet presAssocID="{21E84708-DA85-49D0-9170-CC29933D1745}" presName="dummy" presStyleCnt="0"/>
      <dgm:spPr/>
    </dgm:pt>
    <dgm:pt modelId="{0ABAB744-5C4A-42F7-B91D-16F1520349CE}" type="pres">
      <dgm:prSet presAssocID="{FA772972-2E7B-41CE-B14F-D237E11B1DF0}" presName="sibTrans" presStyleLbl="sibTrans2D1" presStyleIdx="3" presStyleCnt="6"/>
      <dgm:spPr/>
      <dgm:t>
        <a:bodyPr/>
        <a:lstStyle/>
        <a:p>
          <a:endParaRPr lang="en-US"/>
        </a:p>
      </dgm:t>
    </dgm:pt>
    <dgm:pt modelId="{7CBC4846-66EE-420F-9A37-FB0D00BC2B8A}" type="pres">
      <dgm:prSet presAssocID="{4553795C-D7B2-4E17-A243-270ACF8C69D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0A51F-A86C-4544-A2C1-7B9DD66EF7A5}" type="pres">
      <dgm:prSet presAssocID="{4553795C-D7B2-4E17-A243-270ACF8C69DC}" presName="dummy" presStyleCnt="0"/>
      <dgm:spPr/>
    </dgm:pt>
    <dgm:pt modelId="{C81DEDE8-3B3D-48F3-8036-404627719125}" type="pres">
      <dgm:prSet presAssocID="{B8CDED08-4CE0-44BC-B2BA-F36C2FA2B21D}" presName="sibTrans" presStyleLbl="sibTrans2D1" presStyleIdx="4" presStyleCnt="6"/>
      <dgm:spPr/>
      <dgm:t>
        <a:bodyPr/>
        <a:lstStyle/>
        <a:p>
          <a:endParaRPr lang="en-US"/>
        </a:p>
      </dgm:t>
    </dgm:pt>
    <dgm:pt modelId="{5AA0F365-0E6E-49B3-8E55-BF83B31E30F9}" type="pres">
      <dgm:prSet presAssocID="{64216883-2D25-405F-8E98-674007546485}" presName="node" presStyleLbl="node1" presStyleIdx="5" presStyleCnt="6" custRadScaleRad="99545" custRadScaleInc="-29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CD924-3633-42B3-B37E-84695369951D}" type="pres">
      <dgm:prSet presAssocID="{64216883-2D25-405F-8E98-674007546485}" presName="dummy" presStyleCnt="0"/>
      <dgm:spPr/>
    </dgm:pt>
    <dgm:pt modelId="{7AA41999-EBAB-499B-B402-9564AA144A52}" type="pres">
      <dgm:prSet presAssocID="{D4CC1C85-79AB-412F-A0D8-A13C6EE2949E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8D8857A6-C5EE-4F45-A44F-E77AE87B93E9}" srcId="{1B681B20-2D4C-4B6E-BB63-EA66A7289710}" destId="{552B752A-B503-4E67-AD0D-3D0A3B8FBCA9}" srcOrd="1" destOrd="0" parTransId="{92887E18-10CA-4C43-9296-658AD48448EC}" sibTransId="{855E9E08-B8BB-4E42-A209-FF9E1E5C1CDD}"/>
    <dgm:cxn modelId="{407D8920-9AF3-4125-8A54-9F03A13C15EB}" type="presOf" srcId="{D51F15E4-3BE7-4AC3-80DB-5376B510E277}" destId="{4BAAFC40-776B-495B-8EF4-D41518314A93}" srcOrd="0" destOrd="0" presId="urn:microsoft.com/office/officeart/2005/8/layout/radial6"/>
    <dgm:cxn modelId="{58FAC0D3-D9A9-4367-B36D-14D8D5D75F9E}" type="presOf" srcId="{E4198E33-C0C6-45EF-B908-7FC0CA32A2E5}" destId="{681A71F9-1AF5-4697-8756-62C7F82933F5}" srcOrd="0" destOrd="0" presId="urn:microsoft.com/office/officeart/2005/8/layout/radial6"/>
    <dgm:cxn modelId="{CF8FD0ED-E47E-4EA2-89D9-18D87E2A98C1}" type="presOf" srcId="{B8CDED08-4CE0-44BC-B2BA-F36C2FA2B21D}" destId="{C81DEDE8-3B3D-48F3-8036-404627719125}" srcOrd="0" destOrd="0" presId="urn:microsoft.com/office/officeart/2005/8/layout/radial6"/>
    <dgm:cxn modelId="{A9124CC2-6E45-447D-B9D9-3D67081E068C}" srcId="{1B681B20-2D4C-4B6E-BB63-EA66A7289710}" destId="{21E84708-DA85-49D0-9170-CC29933D1745}" srcOrd="3" destOrd="0" parTransId="{37D9A415-DFB8-4BC3-BB05-B78404DDC053}" sibTransId="{FA772972-2E7B-41CE-B14F-D237E11B1DF0}"/>
    <dgm:cxn modelId="{3E0A2DBE-A06F-4754-9F66-AB84944D33F2}" srcId="{1B681B20-2D4C-4B6E-BB63-EA66A7289710}" destId="{4553795C-D7B2-4E17-A243-270ACF8C69DC}" srcOrd="4" destOrd="0" parTransId="{607AFCAB-FB63-488F-828F-6FAC62AC7EB1}" sibTransId="{B8CDED08-4CE0-44BC-B2BA-F36C2FA2B21D}"/>
    <dgm:cxn modelId="{B9F726B6-B72C-444D-9E92-BD9CCFE6AE92}" type="presOf" srcId="{552B752A-B503-4E67-AD0D-3D0A3B8FBCA9}" destId="{1E2EC720-7964-47E9-80C1-58FEB31812BB}" srcOrd="0" destOrd="0" presId="urn:microsoft.com/office/officeart/2005/8/layout/radial6"/>
    <dgm:cxn modelId="{6CAF4287-60E2-49FC-8A1D-7462812DB1B0}" srcId="{1B681B20-2D4C-4B6E-BB63-EA66A7289710}" destId="{E4198E33-C0C6-45EF-B908-7FC0CA32A2E5}" srcOrd="2" destOrd="0" parTransId="{DBAA48F0-13BD-41A3-BB35-22860117AAAF}" sibTransId="{A387C028-0B93-4699-B1AA-813826789F16}"/>
    <dgm:cxn modelId="{DC7DECA8-2200-43C7-9E22-349C94E23943}" type="presOf" srcId="{64216883-2D25-405F-8E98-674007546485}" destId="{5AA0F365-0E6E-49B3-8E55-BF83B31E30F9}" srcOrd="0" destOrd="0" presId="urn:microsoft.com/office/officeart/2005/8/layout/radial6"/>
    <dgm:cxn modelId="{8AA4074B-21CB-4DD8-A2D8-1A051F532A11}" srcId="{C197D2AD-CFC5-46DB-872B-1CB8213A3195}" destId="{1B681B20-2D4C-4B6E-BB63-EA66A7289710}" srcOrd="0" destOrd="0" parTransId="{B5046964-42CB-4C51-A3BF-9636BF2FF43F}" sibTransId="{1F7648AE-42E7-455B-9647-8EC733027C4A}"/>
    <dgm:cxn modelId="{856B602F-5FE3-4561-BA7A-DD2358BEB9D7}" srcId="{1B681B20-2D4C-4B6E-BB63-EA66A7289710}" destId="{64216883-2D25-405F-8E98-674007546485}" srcOrd="5" destOrd="0" parTransId="{48326377-19A4-4F82-8794-C2A03EAEB1B7}" sibTransId="{D4CC1C85-79AB-412F-A0D8-A13C6EE2949E}"/>
    <dgm:cxn modelId="{7E2F0096-C7B7-4181-9F45-F00A017E9841}" type="presOf" srcId="{CEE3B062-ADA7-4457-BBB6-D08510070A33}" destId="{44917DCB-7BD3-4E11-85A4-A1F32022BAF5}" srcOrd="0" destOrd="0" presId="urn:microsoft.com/office/officeart/2005/8/layout/radial6"/>
    <dgm:cxn modelId="{5C18A2BB-E97B-4057-8043-1BEEA0CBC04B}" type="presOf" srcId="{FA772972-2E7B-41CE-B14F-D237E11B1DF0}" destId="{0ABAB744-5C4A-42F7-B91D-16F1520349CE}" srcOrd="0" destOrd="0" presId="urn:microsoft.com/office/officeart/2005/8/layout/radial6"/>
    <dgm:cxn modelId="{3C8483D7-F644-4DDD-913D-405B3C2BE51B}" type="presOf" srcId="{1B681B20-2D4C-4B6E-BB63-EA66A7289710}" destId="{DABCBCFF-4394-4D07-B607-B1765DEED2F1}" srcOrd="0" destOrd="0" presId="urn:microsoft.com/office/officeart/2005/8/layout/radial6"/>
    <dgm:cxn modelId="{6AB20C58-37EE-49B8-BF78-7BF7E7353738}" type="presOf" srcId="{C197D2AD-CFC5-46DB-872B-1CB8213A3195}" destId="{AB836892-7950-4B73-8F4F-72707B3324BB}" srcOrd="0" destOrd="0" presId="urn:microsoft.com/office/officeart/2005/8/layout/radial6"/>
    <dgm:cxn modelId="{F7C425AF-AE29-4003-9CBB-0BC8488A4394}" type="presOf" srcId="{855E9E08-B8BB-4E42-A209-FF9E1E5C1CDD}" destId="{C65335B5-09A9-4134-BACE-601D4C247373}" srcOrd="0" destOrd="0" presId="urn:microsoft.com/office/officeart/2005/8/layout/radial6"/>
    <dgm:cxn modelId="{5B5677B9-6F64-43C9-B761-9540D7C9D699}" srcId="{1B681B20-2D4C-4B6E-BB63-EA66A7289710}" destId="{CEE3B062-ADA7-4457-BBB6-D08510070A33}" srcOrd="0" destOrd="0" parTransId="{E24136D8-4C2D-41CB-A645-16D056A16A35}" sibTransId="{D51F15E4-3BE7-4AC3-80DB-5376B510E277}"/>
    <dgm:cxn modelId="{C961755D-59F0-4CE1-98D2-7A8A53812573}" type="presOf" srcId="{A387C028-0B93-4699-B1AA-813826789F16}" destId="{815C2A8A-44AD-45F6-87F6-355368789A54}" srcOrd="0" destOrd="0" presId="urn:microsoft.com/office/officeart/2005/8/layout/radial6"/>
    <dgm:cxn modelId="{0C6819B4-BD93-4B6E-845E-A7EFACE62D26}" type="presOf" srcId="{D4CC1C85-79AB-412F-A0D8-A13C6EE2949E}" destId="{7AA41999-EBAB-499B-B402-9564AA144A52}" srcOrd="0" destOrd="0" presId="urn:microsoft.com/office/officeart/2005/8/layout/radial6"/>
    <dgm:cxn modelId="{123793C5-70CE-457D-BBAD-2C742BD769D0}" type="presOf" srcId="{4553795C-D7B2-4E17-A243-270ACF8C69DC}" destId="{7CBC4846-66EE-420F-9A37-FB0D00BC2B8A}" srcOrd="0" destOrd="0" presId="urn:microsoft.com/office/officeart/2005/8/layout/radial6"/>
    <dgm:cxn modelId="{E8C39D64-24CC-45D8-9806-4A580EC3EEFE}" type="presOf" srcId="{21E84708-DA85-49D0-9170-CC29933D1745}" destId="{F4DB222F-CF13-4F51-AA63-E37AD1F8B304}" srcOrd="0" destOrd="0" presId="urn:microsoft.com/office/officeart/2005/8/layout/radial6"/>
    <dgm:cxn modelId="{D4FD0D92-0376-4661-ADB9-F1C82DD4328C}" type="presParOf" srcId="{AB836892-7950-4B73-8F4F-72707B3324BB}" destId="{DABCBCFF-4394-4D07-B607-B1765DEED2F1}" srcOrd="0" destOrd="0" presId="urn:microsoft.com/office/officeart/2005/8/layout/radial6"/>
    <dgm:cxn modelId="{05499B59-97D6-4E44-92C9-BA773120BF2C}" type="presParOf" srcId="{AB836892-7950-4B73-8F4F-72707B3324BB}" destId="{44917DCB-7BD3-4E11-85A4-A1F32022BAF5}" srcOrd="1" destOrd="0" presId="urn:microsoft.com/office/officeart/2005/8/layout/radial6"/>
    <dgm:cxn modelId="{A1445BEF-D869-4D5B-BEC7-B55FD7E834A0}" type="presParOf" srcId="{AB836892-7950-4B73-8F4F-72707B3324BB}" destId="{91F3D37B-4374-4CE3-819D-371C7A0E0B5D}" srcOrd="2" destOrd="0" presId="urn:microsoft.com/office/officeart/2005/8/layout/radial6"/>
    <dgm:cxn modelId="{B315C5D2-5B11-47A4-BAD0-2FFFEB362BBB}" type="presParOf" srcId="{AB836892-7950-4B73-8F4F-72707B3324BB}" destId="{4BAAFC40-776B-495B-8EF4-D41518314A93}" srcOrd="3" destOrd="0" presId="urn:microsoft.com/office/officeart/2005/8/layout/radial6"/>
    <dgm:cxn modelId="{E861E261-C9F3-493F-AD97-2596258FC4C5}" type="presParOf" srcId="{AB836892-7950-4B73-8F4F-72707B3324BB}" destId="{1E2EC720-7964-47E9-80C1-58FEB31812BB}" srcOrd="4" destOrd="0" presId="urn:microsoft.com/office/officeart/2005/8/layout/radial6"/>
    <dgm:cxn modelId="{E352BDDA-D52C-4A19-B751-F651360DDC8B}" type="presParOf" srcId="{AB836892-7950-4B73-8F4F-72707B3324BB}" destId="{C3A21520-4F3B-4DAC-AA8B-C1D41008A27B}" srcOrd="5" destOrd="0" presId="urn:microsoft.com/office/officeart/2005/8/layout/radial6"/>
    <dgm:cxn modelId="{F5364C81-D4E0-4A7F-AEAA-DBD18A65652A}" type="presParOf" srcId="{AB836892-7950-4B73-8F4F-72707B3324BB}" destId="{C65335B5-09A9-4134-BACE-601D4C247373}" srcOrd="6" destOrd="0" presId="urn:microsoft.com/office/officeart/2005/8/layout/radial6"/>
    <dgm:cxn modelId="{87C28FDA-79E0-4C06-8F8B-25EF0975E628}" type="presParOf" srcId="{AB836892-7950-4B73-8F4F-72707B3324BB}" destId="{681A71F9-1AF5-4697-8756-62C7F82933F5}" srcOrd="7" destOrd="0" presId="urn:microsoft.com/office/officeart/2005/8/layout/radial6"/>
    <dgm:cxn modelId="{973A36CB-3DDB-4CD9-BDAD-94A698E8A088}" type="presParOf" srcId="{AB836892-7950-4B73-8F4F-72707B3324BB}" destId="{F95E5248-FE88-44C8-9A06-5CF56099C0EE}" srcOrd="8" destOrd="0" presId="urn:microsoft.com/office/officeart/2005/8/layout/radial6"/>
    <dgm:cxn modelId="{7D38AB33-2C79-4919-8FF2-5B1C54AD31DC}" type="presParOf" srcId="{AB836892-7950-4B73-8F4F-72707B3324BB}" destId="{815C2A8A-44AD-45F6-87F6-355368789A54}" srcOrd="9" destOrd="0" presId="urn:microsoft.com/office/officeart/2005/8/layout/radial6"/>
    <dgm:cxn modelId="{6BB65AD5-BF62-4898-88E8-A9CA8F099A32}" type="presParOf" srcId="{AB836892-7950-4B73-8F4F-72707B3324BB}" destId="{F4DB222F-CF13-4F51-AA63-E37AD1F8B304}" srcOrd="10" destOrd="0" presId="urn:microsoft.com/office/officeart/2005/8/layout/radial6"/>
    <dgm:cxn modelId="{73AFEE87-EB64-4499-91A3-25CCD1AA5DDE}" type="presParOf" srcId="{AB836892-7950-4B73-8F4F-72707B3324BB}" destId="{7B1F65AA-907E-4FAF-808C-17B651C12B1A}" srcOrd="11" destOrd="0" presId="urn:microsoft.com/office/officeart/2005/8/layout/radial6"/>
    <dgm:cxn modelId="{FBA0475E-798C-463A-8500-B8556FFF4ABC}" type="presParOf" srcId="{AB836892-7950-4B73-8F4F-72707B3324BB}" destId="{0ABAB744-5C4A-42F7-B91D-16F1520349CE}" srcOrd="12" destOrd="0" presId="urn:microsoft.com/office/officeart/2005/8/layout/radial6"/>
    <dgm:cxn modelId="{C0DC8931-051A-48E7-8D29-93E89C2B04B8}" type="presParOf" srcId="{AB836892-7950-4B73-8F4F-72707B3324BB}" destId="{7CBC4846-66EE-420F-9A37-FB0D00BC2B8A}" srcOrd="13" destOrd="0" presId="urn:microsoft.com/office/officeart/2005/8/layout/radial6"/>
    <dgm:cxn modelId="{863D8CAE-A60E-4A37-879A-AD43D7D658A3}" type="presParOf" srcId="{AB836892-7950-4B73-8F4F-72707B3324BB}" destId="{1B40A51F-A86C-4544-A2C1-7B9DD66EF7A5}" srcOrd="14" destOrd="0" presId="urn:microsoft.com/office/officeart/2005/8/layout/radial6"/>
    <dgm:cxn modelId="{1751FA33-FB6F-4DE1-803B-8BE403F192C4}" type="presParOf" srcId="{AB836892-7950-4B73-8F4F-72707B3324BB}" destId="{C81DEDE8-3B3D-48F3-8036-404627719125}" srcOrd="15" destOrd="0" presId="urn:microsoft.com/office/officeart/2005/8/layout/radial6"/>
    <dgm:cxn modelId="{70C11D1A-C20D-4592-84F3-2B47AAF4E9E6}" type="presParOf" srcId="{AB836892-7950-4B73-8F4F-72707B3324BB}" destId="{5AA0F365-0E6E-49B3-8E55-BF83B31E30F9}" srcOrd="16" destOrd="0" presId="urn:microsoft.com/office/officeart/2005/8/layout/radial6"/>
    <dgm:cxn modelId="{FDD9F040-3D42-43C1-B8A2-073CCF3A7407}" type="presParOf" srcId="{AB836892-7950-4B73-8F4F-72707B3324BB}" destId="{91ACD924-3633-42B3-B37E-84695369951D}" srcOrd="17" destOrd="0" presId="urn:microsoft.com/office/officeart/2005/8/layout/radial6"/>
    <dgm:cxn modelId="{4B588501-0680-48B3-9A15-DE929B56834A}" type="presParOf" srcId="{AB836892-7950-4B73-8F4F-72707B3324BB}" destId="{7AA41999-EBAB-499B-B402-9564AA144A52}" srcOrd="18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F1BD-5C52-4389-B554-ED826566CE12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2049D-040D-48EF-B7E1-C90917AAF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F1BD-5C52-4389-B554-ED826566CE12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2049D-040D-48EF-B7E1-C90917AAF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F1BD-5C52-4389-B554-ED826566CE12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2049D-040D-48EF-B7E1-C90917AAF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F1BD-5C52-4389-B554-ED826566CE12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2049D-040D-48EF-B7E1-C90917AAF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F1BD-5C52-4389-B554-ED826566CE12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2049D-040D-48EF-B7E1-C90917AAF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F1BD-5C52-4389-B554-ED826566CE12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2049D-040D-48EF-B7E1-C90917AAF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F1BD-5C52-4389-B554-ED826566CE12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2049D-040D-48EF-B7E1-C90917AAF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F1BD-5C52-4389-B554-ED826566CE12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2049D-040D-48EF-B7E1-C90917AAF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F1BD-5C52-4389-B554-ED826566CE12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2049D-040D-48EF-B7E1-C90917AAF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F1BD-5C52-4389-B554-ED826566CE12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2049D-040D-48EF-B7E1-C90917AAF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F1BD-5C52-4389-B554-ED826566CE12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2049D-040D-48EF-B7E1-C90917AAF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6F1BD-5C52-4389-B554-ED826566CE12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2049D-040D-48EF-B7E1-C90917AAF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7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0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8.jpeg"/><Relationship Id="rId18" Type="http://schemas.openxmlformats.org/officeDocument/2006/relationships/image" Target="../media/image14.jpeg"/><Relationship Id="rId3" Type="http://schemas.openxmlformats.org/officeDocument/2006/relationships/image" Target="../media/image19.jpeg"/><Relationship Id="rId21" Type="http://schemas.openxmlformats.org/officeDocument/2006/relationships/image" Target="../media/image35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15.jpeg"/><Relationship Id="rId2" Type="http://schemas.openxmlformats.org/officeDocument/2006/relationships/image" Target="../media/image17.jpeg"/><Relationship Id="rId16" Type="http://schemas.openxmlformats.org/officeDocument/2006/relationships/image" Target="../media/image34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3.jpeg"/><Relationship Id="rId10" Type="http://schemas.openxmlformats.org/officeDocument/2006/relationships/image" Target="../media/image26.jpeg"/><Relationship Id="rId19" Type="http://schemas.openxmlformats.org/officeDocument/2006/relationships/image" Target="../media/image30.jpeg"/><Relationship Id="rId4" Type="http://schemas.openxmlformats.org/officeDocument/2006/relationships/image" Target="../media/image7.jpeg"/><Relationship Id="rId9" Type="http://schemas.openxmlformats.org/officeDocument/2006/relationships/image" Target="../media/image25.jpeg"/><Relationship Id="rId1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9201"/>
            <a:ext cx="91440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cow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362200"/>
            <a:ext cx="1219200" cy="880533"/>
          </a:xfrm>
          <a:prstGeom prst="rect">
            <a:avLst/>
          </a:prstGeom>
          <a:noFill/>
        </p:spPr>
      </p:pic>
      <p:pic>
        <p:nvPicPr>
          <p:cNvPr id="3" name="Picture 4" descr="E:\goat.jpg"/>
          <p:cNvPicPr>
            <a:picLocks noChangeAspect="1" noChangeArrowheads="1"/>
          </p:cNvPicPr>
          <p:nvPr/>
        </p:nvPicPr>
        <p:blipFill>
          <a:blip r:embed="rId3"/>
          <a:srcRect b="12568"/>
          <a:stretch>
            <a:fillRect/>
          </a:stretch>
        </p:blipFill>
        <p:spPr bwMode="auto">
          <a:xfrm>
            <a:off x="2514600" y="2590800"/>
            <a:ext cx="1833563" cy="1066800"/>
          </a:xfrm>
          <a:prstGeom prst="rect">
            <a:avLst/>
          </a:prstGeom>
          <a:noFill/>
        </p:spPr>
      </p:pic>
      <p:pic>
        <p:nvPicPr>
          <p:cNvPr id="5" name="Picture 6" descr="E:\cat.jpg"/>
          <p:cNvPicPr>
            <a:picLocks noChangeAspect="1" noChangeArrowheads="1"/>
          </p:cNvPicPr>
          <p:nvPr/>
        </p:nvPicPr>
        <p:blipFill>
          <a:blip r:embed="rId4" cstate="print"/>
          <a:srcRect t="4240" r="13494" b="3887"/>
          <a:stretch>
            <a:fillRect/>
          </a:stretch>
        </p:blipFill>
        <p:spPr bwMode="auto">
          <a:xfrm>
            <a:off x="1600200" y="5029200"/>
            <a:ext cx="638923" cy="838201"/>
          </a:xfrm>
          <a:prstGeom prst="rect">
            <a:avLst/>
          </a:prstGeom>
          <a:noFill/>
        </p:spPr>
      </p:pic>
      <p:pic>
        <p:nvPicPr>
          <p:cNvPr id="6" name="Picture 7" descr="E:\cat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133600"/>
            <a:ext cx="914400" cy="999448"/>
          </a:xfrm>
          <a:prstGeom prst="rect">
            <a:avLst/>
          </a:prstGeom>
          <a:noFill/>
        </p:spPr>
      </p:pic>
      <p:pic>
        <p:nvPicPr>
          <p:cNvPr id="9" name="Picture 10" descr="E:\dog1.jpg"/>
          <p:cNvPicPr>
            <a:picLocks noChangeAspect="1" noChangeArrowheads="1"/>
          </p:cNvPicPr>
          <p:nvPr/>
        </p:nvPicPr>
        <p:blipFill>
          <a:blip r:embed="rId6"/>
          <a:srcRect l="16667" r="20000"/>
          <a:stretch>
            <a:fillRect/>
          </a:stretch>
        </p:blipFill>
        <p:spPr bwMode="auto">
          <a:xfrm>
            <a:off x="2127040" y="4114801"/>
            <a:ext cx="997160" cy="990600"/>
          </a:xfrm>
          <a:prstGeom prst="rect">
            <a:avLst/>
          </a:prstGeom>
          <a:noFill/>
        </p:spPr>
      </p:pic>
      <p:pic>
        <p:nvPicPr>
          <p:cNvPr id="11" name="Picture 12" descr="E:\duck.jpg"/>
          <p:cNvPicPr>
            <a:picLocks noChangeAspect="1" noChangeArrowheads="1"/>
          </p:cNvPicPr>
          <p:nvPr/>
        </p:nvPicPr>
        <p:blipFill>
          <a:blip r:embed="rId7"/>
          <a:srcRect l="7111" t="21778" r="7556" b="24889"/>
          <a:stretch>
            <a:fillRect/>
          </a:stretch>
        </p:blipFill>
        <p:spPr bwMode="auto">
          <a:xfrm>
            <a:off x="3505200" y="1600200"/>
            <a:ext cx="1219200" cy="762000"/>
          </a:xfrm>
          <a:prstGeom prst="rect">
            <a:avLst/>
          </a:prstGeom>
          <a:noFill/>
        </p:spPr>
      </p:pic>
      <p:pic>
        <p:nvPicPr>
          <p:cNvPr id="14" name="Picture 15" descr="E:\cow,cook,goat.jpg"/>
          <p:cNvPicPr>
            <a:picLocks noChangeAspect="1" noChangeArrowheads="1"/>
          </p:cNvPicPr>
          <p:nvPr/>
        </p:nvPicPr>
        <p:blipFill>
          <a:blip r:embed="rId8"/>
          <a:srcRect l="42699" t="9091" r="31025"/>
          <a:stretch>
            <a:fillRect/>
          </a:stretch>
        </p:blipFill>
        <p:spPr bwMode="auto">
          <a:xfrm>
            <a:off x="3581400" y="4297680"/>
            <a:ext cx="761999" cy="761999"/>
          </a:xfrm>
          <a:prstGeom prst="rect">
            <a:avLst/>
          </a:prstGeom>
          <a:noFill/>
        </p:spPr>
      </p:pic>
      <p:pic>
        <p:nvPicPr>
          <p:cNvPr id="16" name="Picture 17" descr="E:\crow.jpg"/>
          <p:cNvPicPr>
            <a:picLocks noChangeAspect="1" noChangeArrowheads="1"/>
          </p:cNvPicPr>
          <p:nvPr/>
        </p:nvPicPr>
        <p:blipFill>
          <a:blip r:embed="rId9"/>
          <a:srcRect l="7895" t="2941" r="7895" b="10784"/>
          <a:stretch>
            <a:fillRect/>
          </a:stretch>
        </p:blipFill>
        <p:spPr bwMode="auto">
          <a:xfrm>
            <a:off x="3810000" y="3581400"/>
            <a:ext cx="838200" cy="709246"/>
          </a:xfrm>
          <a:prstGeom prst="rect">
            <a:avLst/>
          </a:prstGeom>
          <a:noFill/>
        </p:spPr>
      </p:pic>
      <p:pic>
        <p:nvPicPr>
          <p:cNvPr id="17" name="Picture 18" descr="E:\cock11.jpg"/>
          <p:cNvPicPr>
            <a:picLocks noChangeAspect="1" noChangeArrowheads="1"/>
          </p:cNvPicPr>
          <p:nvPr/>
        </p:nvPicPr>
        <p:blipFill>
          <a:blip r:embed="rId10"/>
          <a:srcRect l="19718" r="9859" b="565"/>
          <a:stretch>
            <a:fillRect/>
          </a:stretch>
        </p:blipFill>
        <p:spPr bwMode="auto">
          <a:xfrm>
            <a:off x="533400" y="4953000"/>
            <a:ext cx="827810" cy="728473"/>
          </a:xfrm>
          <a:prstGeom prst="rect">
            <a:avLst/>
          </a:prstGeom>
          <a:noFill/>
        </p:spPr>
      </p:pic>
      <p:pic>
        <p:nvPicPr>
          <p:cNvPr id="18" name="Picture 19" descr="E:\pegion.jpg"/>
          <p:cNvPicPr>
            <a:picLocks noChangeAspect="1" noChangeArrowheads="1"/>
          </p:cNvPicPr>
          <p:nvPr/>
        </p:nvPicPr>
        <p:blipFill>
          <a:blip r:embed="rId11"/>
          <a:srcRect l="34556" t="58247" r="31467" b="8763"/>
          <a:stretch>
            <a:fillRect/>
          </a:stretch>
        </p:blipFill>
        <p:spPr bwMode="auto">
          <a:xfrm>
            <a:off x="2590800" y="5181600"/>
            <a:ext cx="838200" cy="609600"/>
          </a:xfrm>
          <a:prstGeom prst="rect">
            <a:avLst/>
          </a:prstGeom>
          <a:noFill/>
        </p:spPr>
      </p:pic>
      <p:pic>
        <p:nvPicPr>
          <p:cNvPr id="19" name="Picture 18" descr="E:\pegion.jpg"/>
          <p:cNvPicPr>
            <a:picLocks noChangeAspect="1" noChangeArrowheads="1"/>
          </p:cNvPicPr>
          <p:nvPr/>
        </p:nvPicPr>
        <p:blipFill>
          <a:blip r:embed="rId11"/>
          <a:srcRect l="3089" t="4124" r="47490" b="34021"/>
          <a:stretch>
            <a:fillRect/>
          </a:stretch>
        </p:blipFill>
        <p:spPr bwMode="auto">
          <a:xfrm>
            <a:off x="2667000" y="1219200"/>
            <a:ext cx="609600" cy="571500"/>
          </a:xfrm>
          <a:prstGeom prst="rect">
            <a:avLst/>
          </a:prstGeom>
          <a:noFill/>
        </p:spPr>
      </p:pic>
      <p:pic>
        <p:nvPicPr>
          <p:cNvPr id="20" name="Picture 20" descr="E:\kingfishar.jpg"/>
          <p:cNvPicPr>
            <a:picLocks noChangeAspect="1" noChangeArrowheads="1"/>
          </p:cNvPicPr>
          <p:nvPr/>
        </p:nvPicPr>
        <p:blipFill>
          <a:blip r:embed="rId12"/>
          <a:srcRect l="28378" t="12887" r="25290" b="12886"/>
          <a:stretch>
            <a:fillRect/>
          </a:stretch>
        </p:blipFill>
        <p:spPr bwMode="auto">
          <a:xfrm>
            <a:off x="914400" y="3962400"/>
            <a:ext cx="838200" cy="914400"/>
          </a:xfrm>
          <a:prstGeom prst="rect">
            <a:avLst/>
          </a:prstGeom>
          <a:noFill/>
        </p:spPr>
      </p:pic>
      <p:pic>
        <p:nvPicPr>
          <p:cNvPr id="21" name="Picture 23" descr="E:\bok.jpg"/>
          <p:cNvPicPr>
            <a:picLocks noChangeAspect="1" noChangeArrowheads="1"/>
          </p:cNvPicPr>
          <p:nvPr/>
        </p:nvPicPr>
        <p:blipFill>
          <a:blip r:embed="rId13"/>
          <a:srcRect b="4023"/>
          <a:stretch>
            <a:fillRect/>
          </a:stretch>
        </p:blipFill>
        <p:spPr bwMode="auto">
          <a:xfrm rot="21179124">
            <a:off x="5454606" y="2934597"/>
            <a:ext cx="685800" cy="769269"/>
          </a:xfrm>
          <a:prstGeom prst="rect">
            <a:avLst/>
          </a:prstGeom>
          <a:noFill/>
        </p:spPr>
      </p:pic>
      <p:pic>
        <p:nvPicPr>
          <p:cNvPr id="22" name="Picture 21" descr="C:\Users\Technology\Desktop\Iqbal\Pictute\guj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95400" y="1066800"/>
            <a:ext cx="762000" cy="85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533400" y="0"/>
            <a:ext cx="7848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ছবিত কি দেখছ?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027003"/>
            <a:ext cx="41148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কতগুলো জীব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3000" y="1066800"/>
            <a:ext cx="3962400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মানুষ, গরু, ছাগল, কুকুর, বিড়াল, হাঁস-মুরগি, কবুতর ও অন্যান্য পশু-পাখি চলা-ফেরা করতে পারে, খাবার খায়, বংশ বিস্তার করে, ছোট থেকে বড় হয়, এক সময় মারা যায়, এদের জীবন আছে, এরা জীব।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:\brick 1.jpg"/>
          <p:cNvPicPr>
            <a:picLocks noChangeAspect="1" noChangeArrowheads="1"/>
          </p:cNvPicPr>
          <p:nvPr/>
        </p:nvPicPr>
        <p:blipFill>
          <a:blip r:embed="rId2"/>
          <a:srcRect l="9524" t="6188" r="14286" b="7179"/>
          <a:stretch>
            <a:fillRect/>
          </a:stretch>
        </p:blipFill>
        <p:spPr bwMode="auto">
          <a:xfrm>
            <a:off x="533400" y="1981200"/>
            <a:ext cx="1045029" cy="914400"/>
          </a:xfrm>
          <a:prstGeom prst="rect">
            <a:avLst/>
          </a:prstGeom>
          <a:noFill/>
        </p:spPr>
      </p:pic>
      <p:pic>
        <p:nvPicPr>
          <p:cNvPr id="13" name="Picture 10" descr="E:\w12.jpg"/>
          <p:cNvPicPr>
            <a:picLocks noChangeAspect="1" noChangeArrowheads="1"/>
          </p:cNvPicPr>
          <p:nvPr/>
        </p:nvPicPr>
        <p:blipFill>
          <a:blip r:embed="rId3"/>
          <a:srcRect l="12632" t="8421" r="11579" b="7368"/>
          <a:stretch>
            <a:fillRect/>
          </a:stretch>
        </p:blipFill>
        <p:spPr bwMode="auto">
          <a:xfrm>
            <a:off x="2895600" y="2438400"/>
            <a:ext cx="1028700" cy="1143000"/>
          </a:xfrm>
          <a:prstGeom prst="rect">
            <a:avLst/>
          </a:prstGeom>
          <a:noFill/>
        </p:spPr>
      </p:pic>
      <p:pic>
        <p:nvPicPr>
          <p:cNvPr id="14" name="Picture 11" descr="E:\wood.jpg"/>
          <p:cNvPicPr>
            <a:picLocks noChangeAspect="1" noChangeArrowheads="1"/>
          </p:cNvPicPr>
          <p:nvPr/>
        </p:nvPicPr>
        <p:blipFill>
          <a:blip r:embed="rId4"/>
          <a:srcRect l="7512" t="11288" r="6103"/>
          <a:stretch>
            <a:fillRect/>
          </a:stretch>
        </p:blipFill>
        <p:spPr bwMode="auto">
          <a:xfrm>
            <a:off x="1752600" y="1295400"/>
            <a:ext cx="1371600" cy="937323"/>
          </a:xfrm>
          <a:prstGeom prst="rect">
            <a:avLst/>
          </a:prstGeom>
          <a:noFill/>
        </p:spPr>
      </p:pic>
      <p:pic>
        <p:nvPicPr>
          <p:cNvPr id="15" name="Picture 12" descr="E:\wood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810000"/>
            <a:ext cx="1478659" cy="1433261"/>
          </a:xfrm>
          <a:prstGeom prst="rect">
            <a:avLst/>
          </a:prstGeom>
          <a:noFill/>
        </p:spPr>
      </p:pic>
      <p:pic>
        <p:nvPicPr>
          <p:cNvPr id="19" name="Picture 16" descr="E:\w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114801"/>
            <a:ext cx="1494019" cy="990600"/>
          </a:xfrm>
          <a:prstGeom prst="rect">
            <a:avLst/>
          </a:prstGeom>
          <a:noFill/>
        </p:spPr>
      </p:pic>
      <p:pic>
        <p:nvPicPr>
          <p:cNvPr id="21" name="Picture 18" descr="E:\rance.jpg"/>
          <p:cNvPicPr>
            <a:picLocks noChangeAspect="1" noChangeArrowheads="1"/>
          </p:cNvPicPr>
          <p:nvPr/>
        </p:nvPicPr>
        <p:blipFill>
          <a:blip r:embed="rId7"/>
          <a:srcRect t="25000" b="28571"/>
          <a:stretch>
            <a:fillRect/>
          </a:stretch>
        </p:blipFill>
        <p:spPr bwMode="auto">
          <a:xfrm>
            <a:off x="1600200" y="3048000"/>
            <a:ext cx="829734" cy="5334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33400" y="0"/>
            <a:ext cx="7848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ছবিত কি দেখছ?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6027003"/>
            <a:ext cx="41148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কতগলো জড় বস্তু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0200" y="1219200"/>
            <a:ext cx="3962400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টেবিল, চেয়ার, বই-খাতা, কলম, কাঠের তৈরী আসবাবপত্র চলা-ফেরা করতে পারে না, খাবার খায় না, বংশ বিস্তার করেনা, ছোট থেকে বড় হয়না, এক সময় মারা যায়না, এদের জীবন নাই, এরা জড়।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Technology\Desktop\Iqbal\Pictute\gju,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3505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0" descr="C:\Users\Technology\Desktop\Iqbal\Pictute\hgil,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524000"/>
            <a:ext cx="2143125" cy="21431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10200" y="3886200"/>
            <a:ext cx="3276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জড়বস্তু খাবার খায় না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886200"/>
            <a:ext cx="3200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 খাবার খায়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shan4u_1284510616_1-Bangladeshi_Cow_52651__1024x768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1373045" cy="1034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Jeshan4u_1284510616_1-Bangladeshi_Cow_52651__1024x768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812890"/>
            <a:ext cx="1752600" cy="1320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Jeshan4u_1284510616_1-Bangladeshi_Cow_52651__1024x768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527" y="609601"/>
            <a:ext cx="3134673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38400" y="5410200"/>
            <a:ext cx="3810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জড়বস্তু ছোট থেকে বড় হয় না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 rot="18303260">
            <a:off x="1905000" y="1027332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8303260">
            <a:off x="4573436" y="1725242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E:\brick 1.jpg"/>
          <p:cNvPicPr>
            <a:picLocks noChangeAspect="1" noChangeArrowheads="1"/>
          </p:cNvPicPr>
          <p:nvPr/>
        </p:nvPicPr>
        <p:blipFill>
          <a:blip r:embed="rId3"/>
          <a:srcRect l="9524" t="6188" r="14286" b="7179"/>
          <a:stretch>
            <a:fillRect/>
          </a:stretch>
        </p:blipFill>
        <p:spPr bwMode="auto">
          <a:xfrm>
            <a:off x="457200" y="4724400"/>
            <a:ext cx="1654629" cy="1447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62200" y="3124200"/>
            <a:ext cx="3810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 ছোট থেকে বড় হয়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Administrator\Desktop\picture\cow-calf-t-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81150"/>
            <a:ext cx="3581400" cy="2686050"/>
          </a:xfrm>
          <a:prstGeom prst="rect">
            <a:avLst/>
          </a:prstGeom>
          <a:noFill/>
        </p:spPr>
      </p:pic>
      <p:pic>
        <p:nvPicPr>
          <p:cNvPr id="4" name="Picture 12" descr="E:\wood2.jpg"/>
          <p:cNvPicPr>
            <a:picLocks noChangeAspect="1" noChangeArrowheads="1"/>
          </p:cNvPicPr>
          <p:nvPr/>
        </p:nvPicPr>
        <p:blipFill>
          <a:blip r:embed="rId3"/>
          <a:srcRect r="52431"/>
          <a:stretch>
            <a:fillRect/>
          </a:stretch>
        </p:blipFill>
        <p:spPr bwMode="auto">
          <a:xfrm>
            <a:off x="6400800" y="1828800"/>
            <a:ext cx="1447800" cy="23290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0"/>
            <a:ext cx="78486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ছবিত কি দেখছ?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572000"/>
            <a:ext cx="72390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 নিজের মত অন্য জীবের জন্ম দেয়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জড়বস্তু নিজের মত অন্য বস্তু জন্ম দেয় না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 জীব বংশ বৃদ্ধি করে, জরবস্তু বংশ  বৃদ্ধি করে না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838200"/>
          <a:ext cx="8610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BCBCFF-4394-4D07-B607-B1765DEED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ABCBCFF-4394-4D07-B607-B1765DEED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917DCB-7BD3-4E11-85A4-A1F32022B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44917DCB-7BD3-4E11-85A4-A1F32022B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AAFC40-776B-495B-8EF4-D41518314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4BAAFC40-776B-495B-8EF4-D41518314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EC720-7964-47E9-80C1-58FEB3181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1E2EC720-7964-47E9-80C1-58FEB3181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5335B5-09A9-4134-BACE-601D4C247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C65335B5-09A9-4134-BACE-601D4C247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A71F9-1AF5-4697-8756-62C7F8293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681A71F9-1AF5-4697-8756-62C7F8293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5C2A8A-44AD-45F6-87F6-355368789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815C2A8A-44AD-45F6-87F6-355368789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769060-0C06-4D41-B1CD-F7AE20A0D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25769060-0C06-4D41-B1CD-F7AE20A0D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EDB1A9-54DB-4ACC-80FF-34AD9F432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63EDB1A9-54DB-4ACC-80FF-34AD9F432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52EADF-3B9C-4947-A3C8-AC48A91DC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2052EADF-3B9C-4947-A3C8-AC48A91DC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BABDA7-95C0-49A6-9F2E-0A54B0B43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E0BABDA7-95C0-49A6-9F2E-0A54B0B43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A0F365-0E6E-49B3-8E55-BF83B31E3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5AA0F365-0E6E-49B3-8E55-BF83B31E3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A41999-EBAB-499B-B402-9564AA144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7AA41999-EBAB-499B-B402-9564AA144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28600" y="533400"/>
          <a:ext cx="8610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BCBCFF-4394-4D07-B607-B1765DEED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DABCBCFF-4394-4D07-B607-B1765DEED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917DCB-7BD3-4E11-85A4-A1F32022B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4917DCB-7BD3-4E11-85A4-A1F32022B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AAFC40-776B-495B-8EF4-D41518314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4BAAFC40-776B-495B-8EF4-D41518314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2EC720-7964-47E9-80C1-58FEB3181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1E2EC720-7964-47E9-80C1-58FEB3181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5335B5-09A9-4134-BACE-601D4C247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C65335B5-09A9-4134-BACE-601D4C247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1A71F9-1AF5-4697-8756-62C7F8293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681A71F9-1AF5-4697-8756-62C7F8293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5C2A8A-44AD-45F6-87F6-355368789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815C2A8A-44AD-45F6-87F6-355368789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DB222F-CF13-4F51-AA63-E37AD1F8B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F4DB222F-CF13-4F51-AA63-E37AD1F8B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BAB744-5C4A-42F7-B91D-16F152034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0ABAB744-5C4A-42F7-B91D-16F152034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BC4846-66EE-420F-9A37-FB0D00BC2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7CBC4846-66EE-420F-9A37-FB0D00BC2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1DEDE8-3B3D-48F3-8036-404627719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graphicEl>
                                              <a:dgm id="{C81DEDE8-3B3D-48F3-8036-404627719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0F365-0E6E-49B3-8E55-BF83B31E3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5AA0F365-0E6E-49B3-8E55-BF83B31E3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A41999-EBAB-499B-B402-9564AA144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7AA41999-EBAB-499B-B402-9564AA144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63246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কাজ- সময় ৫মিনিট  </a:t>
            </a:r>
            <a:endParaRPr lang="en-US" sz="4400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1" descr="C:\Users\Technology\Desktop\Iqbal\Pictute\hyil..;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819400"/>
            <a:ext cx="990600" cy="1572578"/>
          </a:xfrm>
          <a:prstGeom prst="rect">
            <a:avLst/>
          </a:prstGeom>
          <a:noFill/>
        </p:spPr>
      </p:pic>
      <p:pic>
        <p:nvPicPr>
          <p:cNvPr id="6" name="Picture 3" descr="E:\cow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057400"/>
            <a:ext cx="1219200" cy="880533"/>
          </a:xfrm>
          <a:prstGeom prst="rect">
            <a:avLst/>
          </a:prstGeom>
          <a:noFill/>
        </p:spPr>
      </p:pic>
      <p:pic>
        <p:nvPicPr>
          <p:cNvPr id="7" name="Picture 4" descr="E:\goat.jpg"/>
          <p:cNvPicPr>
            <a:picLocks noChangeAspect="1" noChangeArrowheads="1"/>
          </p:cNvPicPr>
          <p:nvPr/>
        </p:nvPicPr>
        <p:blipFill>
          <a:blip r:embed="rId4"/>
          <a:srcRect b="12568"/>
          <a:stretch>
            <a:fillRect/>
          </a:stretch>
        </p:blipFill>
        <p:spPr bwMode="auto">
          <a:xfrm>
            <a:off x="2438400" y="2286000"/>
            <a:ext cx="1833563" cy="1066800"/>
          </a:xfrm>
          <a:prstGeom prst="rect">
            <a:avLst/>
          </a:prstGeom>
          <a:noFill/>
        </p:spPr>
      </p:pic>
      <p:pic>
        <p:nvPicPr>
          <p:cNvPr id="10" name="Picture 7" descr="E:\cat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343400"/>
            <a:ext cx="914400" cy="999448"/>
          </a:xfrm>
          <a:prstGeom prst="rect">
            <a:avLst/>
          </a:prstGeom>
          <a:noFill/>
        </p:spPr>
      </p:pic>
      <p:pic>
        <p:nvPicPr>
          <p:cNvPr id="11" name="Picture 10" descr="E:\dog1.jpg"/>
          <p:cNvPicPr>
            <a:picLocks noChangeAspect="1" noChangeArrowheads="1"/>
          </p:cNvPicPr>
          <p:nvPr/>
        </p:nvPicPr>
        <p:blipFill>
          <a:blip r:embed="rId6"/>
          <a:srcRect l="16667" r="20000"/>
          <a:stretch>
            <a:fillRect/>
          </a:stretch>
        </p:blipFill>
        <p:spPr bwMode="auto">
          <a:xfrm>
            <a:off x="1600200" y="4038600"/>
            <a:ext cx="997160" cy="990600"/>
          </a:xfrm>
          <a:prstGeom prst="rect">
            <a:avLst/>
          </a:prstGeom>
          <a:noFill/>
        </p:spPr>
      </p:pic>
      <p:pic>
        <p:nvPicPr>
          <p:cNvPr id="12" name="Picture 12" descr="E:\duck.jpg"/>
          <p:cNvPicPr>
            <a:picLocks noChangeAspect="1" noChangeArrowheads="1"/>
          </p:cNvPicPr>
          <p:nvPr/>
        </p:nvPicPr>
        <p:blipFill>
          <a:blip r:embed="rId7"/>
          <a:srcRect l="7111" t="21778" r="7556" b="24889"/>
          <a:stretch>
            <a:fillRect/>
          </a:stretch>
        </p:blipFill>
        <p:spPr bwMode="auto">
          <a:xfrm>
            <a:off x="7543800" y="2362200"/>
            <a:ext cx="1219200" cy="762000"/>
          </a:xfrm>
          <a:prstGeom prst="rect">
            <a:avLst/>
          </a:prstGeom>
          <a:noFill/>
        </p:spPr>
      </p:pic>
      <p:pic>
        <p:nvPicPr>
          <p:cNvPr id="14" name="Picture 15" descr="E:\cow,cook,goat.jpg"/>
          <p:cNvPicPr>
            <a:picLocks noChangeAspect="1" noChangeArrowheads="1"/>
          </p:cNvPicPr>
          <p:nvPr/>
        </p:nvPicPr>
        <p:blipFill>
          <a:blip r:embed="rId8"/>
          <a:srcRect l="42699" t="9091" r="31025"/>
          <a:stretch>
            <a:fillRect/>
          </a:stretch>
        </p:blipFill>
        <p:spPr bwMode="auto">
          <a:xfrm>
            <a:off x="1752600" y="3200400"/>
            <a:ext cx="761999" cy="761999"/>
          </a:xfrm>
          <a:prstGeom prst="rect">
            <a:avLst/>
          </a:prstGeom>
          <a:noFill/>
        </p:spPr>
      </p:pic>
      <p:pic>
        <p:nvPicPr>
          <p:cNvPr id="16" name="Picture 17" descr="E:\crow.jpg"/>
          <p:cNvPicPr>
            <a:picLocks noChangeAspect="1" noChangeArrowheads="1"/>
          </p:cNvPicPr>
          <p:nvPr/>
        </p:nvPicPr>
        <p:blipFill>
          <a:blip r:embed="rId9"/>
          <a:srcRect l="7895" t="2941" r="7895" b="10784"/>
          <a:stretch>
            <a:fillRect/>
          </a:stretch>
        </p:blipFill>
        <p:spPr bwMode="auto">
          <a:xfrm>
            <a:off x="8001000" y="3505200"/>
            <a:ext cx="838200" cy="709246"/>
          </a:xfrm>
          <a:prstGeom prst="rect">
            <a:avLst/>
          </a:prstGeom>
          <a:noFill/>
        </p:spPr>
      </p:pic>
      <p:pic>
        <p:nvPicPr>
          <p:cNvPr id="17" name="Picture 18" descr="E:\cock11.jpg"/>
          <p:cNvPicPr>
            <a:picLocks noChangeAspect="1" noChangeArrowheads="1"/>
          </p:cNvPicPr>
          <p:nvPr/>
        </p:nvPicPr>
        <p:blipFill>
          <a:blip r:embed="rId10"/>
          <a:srcRect l="19718" r="9859" b="565"/>
          <a:stretch>
            <a:fillRect/>
          </a:stretch>
        </p:blipFill>
        <p:spPr bwMode="auto">
          <a:xfrm>
            <a:off x="5334000" y="4495800"/>
            <a:ext cx="1143000" cy="1005840"/>
          </a:xfrm>
          <a:prstGeom prst="rect">
            <a:avLst/>
          </a:prstGeom>
          <a:noFill/>
        </p:spPr>
      </p:pic>
      <p:pic>
        <p:nvPicPr>
          <p:cNvPr id="19" name="Picture 18" descr="E:\pegion.jpg"/>
          <p:cNvPicPr>
            <a:picLocks noChangeAspect="1" noChangeArrowheads="1"/>
          </p:cNvPicPr>
          <p:nvPr/>
        </p:nvPicPr>
        <p:blipFill>
          <a:blip r:embed="rId11"/>
          <a:srcRect l="3089" t="4124" r="47490" b="34021"/>
          <a:stretch>
            <a:fillRect/>
          </a:stretch>
        </p:blipFill>
        <p:spPr bwMode="auto">
          <a:xfrm>
            <a:off x="5410200" y="1371600"/>
            <a:ext cx="609600" cy="571500"/>
          </a:xfrm>
          <a:prstGeom prst="rect">
            <a:avLst/>
          </a:prstGeom>
          <a:noFill/>
        </p:spPr>
      </p:pic>
      <p:pic>
        <p:nvPicPr>
          <p:cNvPr id="20" name="Picture 20" descr="E:\kingfishar.jpg"/>
          <p:cNvPicPr>
            <a:picLocks noChangeAspect="1" noChangeArrowheads="1"/>
          </p:cNvPicPr>
          <p:nvPr/>
        </p:nvPicPr>
        <p:blipFill>
          <a:blip r:embed="rId12"/>
          <a:srcRect l="28378" t="12887" r="25290" b="12886"/>
          <a:stretch>
            <a:fillRect/>
          </a:stretch>
        </p:blipFill>
        <p:spPr bwMode="auto">
          <a:xfrm>
            <a:off x="1524000" y="1600200"/>
            <a:ext cx="908050" cy="990600"/>
          </a:xfrm>
          <a:prstGeom prst="rect">
            <a:avLst/>
          </a:prstGeom>
          <a:noFill/>
        </p:spPr>
      </p:pic>
      <p:pic>
        <p:nvPicPr>
          <p:cNvPr id="21" name="Picture 20" descr="C:\Users\Technology\Desktop\Iqbal\Pictute\guj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34200" y="1066800"/>
            <a:ext cx="914400" cy="1021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4" descr="E:\brick 1.jpg"/>
          <p:cNvPicPr>
            <a:picLocks noChangeAspect="1" noChangeArrowheads="1"/>
          </p:cNvPicPr>
          <p:nvPr/>
        </p:nvPicPr>
        <p:blipFill>
          <a:blip r:embed="rId14"/>
          <a:srcRect l="9524" t="6188" r="14286" b="7179"/>
          <a:stretch>
            <a:fillRect/>
          </a:stretch>
        </p:blipFill>
        <p:spPr bwMode="auto">
          <a:xfrm>
            <a:off x="6172200" y="3276600"/>
            <a:ext cx="1045029" cy="914400"/>
          </a:xfrm>
          <a:prstGeom prst="rect">
            <a:avLst/>
          </a:prstGeom>
          <a:noFill/>
        </p:spPr>
      </p:pic>
      <p:pic>
        <p:nvPicPr>
          <p:cNvPr id="23" name="Picture 5" descr="E:\buscit1.jpg"/>
          <p:cNvPicPr>
            <a:picLocks noChangeAspect="1" noChangeArrowheads="1"/>
          </p:cNvPicPr>
          <p:nvPr/>
        </p:nvPicPr>
        <p:blipFill>
          <a:blip r:embed="rId15"/>
          <a:srcRect l="9219" t="12308" r="7811" b="7692"/>
          <a:stretch>
            <a:fillRect/>
          </a:stretch>
        </p:blipFill>
        <p:spPr bwMode="auto">
          <a:xfrm>
            <a:off x="2667000" y="1447800"/>
            <a:ext cx="844062" cy="609600"/>
          </a:xfrm>
          <a:prstGeom prst="rect">
            <a:avLst/>
          </a:prstGeom>
          <a:noFill/>
        </p:spPr>
      </p:pic>
      <p:pic>
        <p:nvPicPr>
          <p:cNvPr id="25" name="Picture 8" descr="E:\da.jpg"/>
          <p:cNvPicPr>
            <a:picLocks noChangeAspect="1" noChangeArrowheads="1"/>
          </p:cNvPicPr>
          <p:nvPr/>
        </p:nvPicPr>
        <p:blipFill>
          <a:blip r:embed="rId16"/>
          <a:srcRect t="20874" r="6189" b="16505"/>
          <a:stretch>
            <a:fillRect/>
          </a:stretch>
        </p:blipFill>
        <p:spPr bwMode="auto">
          <a:xfrm>
            <a:off x="2895600" y="3657600"/>
            <a:ext cx="1066800" cy="609600"/>
          </a:xfrm>
          <a:prstGeom prst="rect">
            <a:avLst/>
          </a:prstGeom>
          <a:noFill/>
        </p:spPr>
      </p:pic>
      <p:pic>
        <p:nvPicPr>
          <p:cNvPr id="27" name="Picture 9" descr="E:\dama.jpg"/>
          <p:cNvPicPr>
            <a:picLocks noChangeAspect="1" noChangeArrowheads="1"/>
          </p:cNvPicPr>
          <p:nvPr/>
        </p:nvPicPr>
        <p:blipFill>
          <a:blip r:embed="rId17"/>
          <a:srcRect l="16842" t="9040" r="4561" b="54802"/>
          <a:stretch>
            <a:fillRect/>
          </a:stretch>
        </p:blipFill>
        <p:spPr bwMode="auto">
          <a:xfrm>
            <a:off x="2971800" y="4953000"/>
            <a:ext cx="1311565" cy="374733"/>
          </a:xfrm>
          <a:prstGeom prst="rect">
            <a:avLst/>
          </a:prstGeom>
          <a:noFill/>
        </p:spPr>
      </p:pic>
      <p:pic>
        <p:nvPicPr>
          <p:cNvPr id="29" name="Picture 11" descr="E:\wood.jpg"/>
          <p:cNvPicPr>
            <a:picLocks noChangeAspect="1" noChangeArrowheads="1"/>
          </p:cNvPicPr>
          <p:nvPr/>
        </p:nvPicPr>
        <p:blipFill>
          <a:blip r:embed="rId18"/>
          <a:srcRect l="7512" t="11288" r="6103"/>
          <a:stretch>
            <a:fillRect/>
          </a:stretch>
        </p:blipFill>
        <p:spPr bwMode="auto">
          <a:xfrm>
            <a:off x="223008" y="1676400"/>
            <a:ext cx="1148591" cy="784923"/>
          </a:xfrm>
          <a:prstGeom prst="rect">
            <a:avLst/>
          </a:prstGeom>
          <a:noFill/>
        </p:spPr>
      </p:pic>
      <p:pic>
        <p:nvPicPr>
          <p:cNvPr id="30" name="Picture 12" descr="E:\wood2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28600" y="2819400"/>
            <a:ext cx="1478659" cy="1433261"/>
          </a:xfrm>
          <a:prstGeom prst="rect">
            <a:avLst/>
          </a:prstGeom>
          <a:noFill/>
        </p:spPr>
      </p:pic>
      <p:pic>
        <p:nvPicPr>
          <p:cNvPr id="34" name="Picture 16" descr="E:\w11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391400" y="4648200"/>
            <a:ext cx="1494019" cy="990600"/>
          </a:xfrm>
          <a:prstGeom prst="rect">
            <a:avLst/>
          </a:prstGeom>
          <a:noFill/>
        </p:spPr>
      </p:pic>
      <p:pic>
        <p:nvPicPr>
          <p:cNvPr id="38" name="Picture 13" descr="E:\wood3.jpg"/>
          <p:cNvPicPr>
            <a:picLocks noChangeAspect="1" noChangeArrowheads="1"/>
          </p:cNvPicPr>
          <p:nvPr/>
        </p:nvPicPr>
        <p:blipFill>
          <a:blip r:embed="rId21"/>
          <a:srcRect l="60870"/>
          <a:stretch>
            <a:fillRect/>
          </a:stretch>
        </p:blipFill>
        <p:spPr bwMode="auto">
          <a:xfrm>
            <a:off x="4114800" y="1371600"/>
            <a:ext cx="685800" cy="99060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228600" y="6088559"/>
            <a:ext cx="84582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 ও জড় বস্তুগুলো আলাদা করে নাম লিখও</a:t>
            </a:r>
            <a:endParaRPr lang="en-US" sz="4400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0"/>
            <a:ext cx="85344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বইয়ের  ৬নং  পৃষ্ঠা খোল এবং মিলিয়ে দেখ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505200"/>
            <a:ext cx="822960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 জীব কাকে বলে?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 জড় কাকে বলে?</a:t>
            </a:r>
          </a:p>
          <a:p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762000"/>
            <a:ext cx="822960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 বৈশিষ্ট্য কোনটি?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ক) খাবার খায় না        খ) ছোট থেকে বড় হয় না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গ) খাবার খায়            ঘ) মরে না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 জড়বস্তুর বৈশিষ্ট্য কোনটি?</a:t>
            </a:r>
            <a:r>
              <a:rPr lang="bn-BD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হাটতে পারে না      খ) ছোট থেকে বড় হয় 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গ) খাবার খায়            ঘ) মরে</a:t>
            </a:r>
            <a:endParaRPr lang="bn-BD" sz="28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04" y="2514600"/>
            <a:ext cx="9067800" cy="27392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A0397"/>
                </a:solidFill>
                <a:latin typeface="NikoshBAN" pitchFamily="2" charset="0"/>
                <a:cs typeface="NikoshBAN" pitchFamily="2" charset="0"/>
              </a:rPr>
              <a:t>মোঃ আবদুর রহিম</a:t>
            </a:r>
          </a:p>
          <a:p>
            <a:pPr algn="ctr"/>
            <a:r>
              <a:rPr lang="bn-BD" sz="2800" dirty="0" smtClean="0">
                <a:solidFill>
                  <a:srgbClr val="0A0397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2800" dirty="0" smtClean="0">
                <a:solidFill>
                  <a:srgbClr val="0A0397"/>
                </a:solidFill>
                <a:latin typeface="NikoshBAN" pitchFamily="2" charset="0"/>
                <a:cs typeface="NikoshBAN" pitchFamily="2" charset="0"/>
              </a:rPr>
              <a:t>     বদরীপুর সরকারী প্রাথমিক বিদ্যালয়</a:t>
            </a:r>
          </a:p>
          <a:p>
            <a:pPr algn="ctr"/>
            <a:r>
              <a:rPr lang="bn-BD" sz="2400" dirty="0" smtClean="0">
                <a:solidFill>
                  <a:srgbClr val="0A0397"/>
                </a:solidFill>
                <a:latin typeface="NikoshBAN" pitchFamily="2" charset="0"/>
                <a:cs typeface="NikoshBAN" pitchFamily="2" charset="0"/>
              </a:rPr>
              <a:t>নোয়াখালী সদর, নোয়াখালী।</a:t>
            </a:r>
            <a:endParaRPr lang="en-US" sz="2400" dirty="0" smtClean="0">
              <a:solidFill>
                <a:srgbClr val="0A0397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A0397"/>
                </a:solidFill>
                <a:latin typeface="NikoshBAN" pitchFamily="2" charset="0"/>
                <a:cs typeface="NikoshBAN" pitchFamily="2" charset="0"/>
              </a:rPr>
              <a:t>01858068487, 01784330592</a:t>
            </a:r>
          </a:p>
          <a:p>
            <a:pPr algn="ctr"/>
            <a:r>
              <a:rPr lang="en-US" sz="2400" dirty="0" smtClean="0">
                <a:solidFill>
                  <a:srgbClr val="0A0397"/>
                </a:solidFill>
                <a:latin typeface="NikoshBAN" pitchFamily="2" charset="0"/>
                <a:cs typeface="NikoshBAN" pitchFamily="2" charset="0"/>
              </a:rPr>
              <a:t>ict2016rahim@gmail.com</a:t>
            </a:r>
            <a:endParaRPr lang="en-US" sz="2400" dirty="0">
              <a:solidFill>
                <a:srgbClr val="0A0397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0110" y="304800"/>
            <a:ext cx="1956594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14600"/>
            <a:ext cx="78486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তোমাদের বাড়িতে আছে এমন ৫টি জীব ও জড় বস্তুর নামের তালিকা তৈরি করে আনবে।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Grp="1"/>
          </p:cNvGrpSpPr>
          <p:nvPr>
            <p:ph idx="1"/>
          </p:nvPr>
        </p:nvGrpSpPr>
        <p:grpSpPr>
          <a:xfrm>
            <a:off x="914400" y="2514600"/>
            <a:ext cx="8229600" cy="4525963"/>
            <a:chOff x="1693327" y="1712221"/>
            <a:chExt cx="8789671" cy="34889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27" y="1712221"/>
              <a:ext cx="4264235" cy="23545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763" y="1712221"/>
              <a:ext cx="4264235" cy="23545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4603" y="2846581"/>
              <a:ext cx="4264235" cy="235458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 rot="20241359">
            <a:off x="286322" y="250801"/>
            <a:ext cx="5791200" cy="264687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209800"/>
            <a:ext cx="4724400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শ্রেণিঃ ৩য়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বিষয়ঃ প্রাথমিক বিজ্ঞান 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 ৩০ মিঃ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অধ্যায়-২, পৃষ্ঠা-৬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133600"/>
            <a:ext cx="81534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পাঠশেষে শিক্ষার্থীরা-</a:t>
            </a:r>
            <a:endParaRPr lang="en-US" sz="3200" b="1" u="sng" dirty="0" smtClean="0">
              <a:solidFill>
                <a:schemeClr val="tx2"/>
              </a:solidFill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নিকট পরিবেশ পর্যবেক্ষনের মাধ্যমে জীব ও জড়ের তালিকা তৈরি করতে পারবে।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00425" y="3186113"/>
          <a:ext cx="2343150" cy="485775"/>
        </p:xfrm>
        <a:graphic>
          <a:graphicData uri="http://schemas.openxmlformats.org/presentationml/2006/ole">
            <p:oleObj spid="_x0000_s1026" name="Package" r:id="rId3" imgW="2343240" imgH="485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Administrator\Desktop\picture\cow-calf-t-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429000"/>
            <a:ext cx="2095500" cy="1571625"/>
          </a:xfrm>
          <a:prstGeom prst="rect">
            <a:avLst/>
          </a:prstGeom>
          <a:noFill/>
        </p:spPr>
      </p:pic>
      <p:pic>
        <p:nvPicPr>
          <p:cNvPr id="10" name="Picture 9" descr="tumblr_ntgu75Hd0b1t0go5oo2_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429000"/>
            <a:ext cx="2438400" cy="1518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2" name="Picture 4" descr="E:\goat.jpg"/>
          <p:cNvPicPr>
            <a:picLocks noChangeAspect="1" noChangeArrowheads="1"/>
          </p:cNvPicPr>
          <p:nvPr/>
        </p:nvPicPr>
        <p:blipFill>
          <a:blip r:embed="rId4"/>
          <a:srcRect b="12568"/>
          <a:stretch>
            <a:fillRect/>
          </a:stretch>
        </p:blipFill>
        <p:spPr bwMode="auto">
          <a:xfrm>
            <a:off x="5257800" y="1752600"/>
            <a:ext cx="1571626" cy="914400"/>
          </a:xfrm>
          <a:prstGeom prst="rect">
            <a:avLst/>
          </a:prstGeom>
          <a:noFill/>
        </p:spPr>
      </p:pic>
      <p:pic>
        <p:nvPicPr>
          <p:cNvPr id="13" name="Picture 12" descr="C:\Users\Technology\Desktop\Iqbal\Pictute\gu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295400"/>
            <a:ext cx="1828800" cy="2042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828800" y="0"/>
            <a:ext cx="46482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ছবিতে কী দেখছ?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5562600"/>
            <a:ext cx="48006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কতগুলো জীব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Technology\Desktop\Iqbal\Pictute\gjy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590800"/>
            <a:ext cx="2105025" cy="1371600"/>
          </a:xfrm>
          <a:prstGeom prst="rect">
            <a:avLst/>
          </a:prstGeom>
          <a:noFill/>
        </p:spPr>
      </p:pic>
      <p:pic>
        <p:nvPicPr>
          <p:cNvPr id="6" name="Picture 4" descr="E:\brick 1.jpg"/>
          <p:cNvPicPr>
            <a:picLocks noChangeAspect="1" noChangeArrowheads="1"/>
          </p:cNvPicPr>
          <p:nvPr/>
        </p:nvPicPr>
        <p:blipFill>
          <a:blip r:embed="rId3"/>
          <a:srcRect l="9524" t="6188" r="14286" b="7179"/>
          <a:stretch>
            <a:fillRect/>
          </a:stretch>
        </p:blipFill>
        <p:spPr bwMode="auto">
          <a:xfrm>
            <a:off x="6705600" y="4191000"/>
            <a:ext cx="1045029" cy="914400"/>
          </a:xfrm>
          <a:prstGeom prst="rect">
            <a:avLst/>
          </a:prstGeom>
          <a:noFill/>
        </p:spPr>
      </p:pic>
      <p:pic>
        <p:nvPicPr>
          <p:cNvPr id="7" name="Picture 18" descr="E:\rance.jpg"/>
          <p:cNvPicPr>
            <a:picLocks noChangeAspect="1" noChangeArrowheads="1"/>
          </p:cNvPicPr>
          <p:nvPr/>
        </p:nvPicPr>
        <p:blipFill>
          <a:blip r:embed="rId4"/>
          <a:srcRect t="25000" b="28571"/>
          <a:stretch>
            <a:fillRect/>
          </a:stretch>
        </p:blipFill>
        <p:spPr bwMode="auto">
          <a:xfrm>
            <a:off x="5181600" y="4343400"/>
            <a:ext cx="948267" cy="609600"/>
          </a:xfrm>
          <a:prstGeom prst="rect">
            <a:avLst/>
          </a:prstGeom>
          <a:noFill/>
        </p:spPr>
      </p:pic>
      <p:pic>
        <p:nvPicPr>
          <p:cNvPr id="8" name="Picture 20" descr="C:\Users\Technology\Desktop\Iqbal\Pictute\hgil,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676400"/>
            <a:ext cx="990599" cy="990599"/>
          </a:xfrm>
          <a:prstGeom prst="rect">
            <a:avLst/>
          </a:prstGeom>
          <a:noFill/>
        </p:spPr>
      </p:pic>
      <p:pic>
        <p:nvPicPr>
          <p:cNvPr id="12" name="Picture 10" descr="E:\w12.jpg"/>
          <p:cNvPicPr>
            <a:picLocks noChangeAspect="1" noChangeArrowheads="1"/>
          </p:cNvPicPr>
          <p:nvPr/>
        </p:nvPicPr>
        <p:blipFill>
          <a:blip r:embed="rId6"/>
          <a:srcRect l="12632" t="8421" r="11579" b="7368"/>
          <a:stretch>
            <a:fillRect/>
          </a:stretch>
        </p:blipFill>
        <p:spPr bwMode="auto">
          <a:xfrm>
            <a:off x="1219200" y="1600200"/>
            <a:ext cx="1028700" cy="1143000"/>
          </a:xfrm>
          <a:prstGeom prst="rect">
            <a:avLst/>
          </a:prstGeom>
          <a:noFill/>
        </p:spPr>
      </p:pic>
      <p:pic>
        <p:nvPicPr>
          <p:cNvPr id="13" name="Picture 11" descr="E:\wood.jpg"/>
          <p:cNvPicPr>
            <a:picLocks noChangeAspect="1" noChangeArrowheads="1"/>
          </p:cNvPicPr>
          <p:nvPr/>
        </p:nvPicPr>
        <p:blipFill>
          <a:blip r:embed="rId7"/>
          <a:srcRect l="7512" t="11288" r="6103"/>
          <a:stretch>
            <a:fillRect/>
          </a:stretch>
        </p:blipFill>
        <p:spPr bwMode="auto">
          <a:xfrm>
            <a:off x="1600200" y="2895600"/>
            <a:ext cx="1371600" cy="937323"/>
          </a:xfrm>
          <a:prstGeom prst="rect">
            <a:avLst/>
          </a:prstGeom>
          <a:noFill/>
        </p:spPr>
      </p:pic>
      <p:pic>
        <p:nvPicPr>
          <p:cNvPr id="14" name="Picture 9" descr="E:\dama.jpg"/>
          <p:cNvPicPr>
            <a:picLocks noChangeAspect="1" noChangeArrowheads="1"/>
          </p:cNvPicPr>
          <p:nvPr/>
        </p:nvPicPr>
        <p:blipFill>
          <a:blip r:embed="rId8"/>
          <a:srcRect l="16842" t="9040" r="4561" b="54802"/>
          <a:stretch>
            <a:fillRect/>
          </a:stretch>
        </p:blipFill>
        <p:spPr bwMode="auto">
          <a:xfrm>
            <a:off x="3352800" y="1905000"/>
            <a:ext cx="1866899" cy="533400"/>
          </a:xfrm>
          <a:prstGeom prst="rect">
            <a:avLst/>
          </a:prstGeom>
          <a:noFill/>
        </p:spPr>
      </p:pic>
      <p:pic>
        <p:nvPicPr>
          <p:cNvPr id="15" name="Picture 16" descr="E:\w1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4038600"/>
            <a:ext cx="1494019" cy="990600"/>
          </a:xfrm>
          <a:prstGeom prst="rect">
            <a:avLst/>
          </a:prstGeom>
          <a:noFill/>
        </p:spPr>
      </p:pic>
      <p:pic>
        <p:nvPicPr>
          <p:cNvPr id="16" name="Picture 21" descr="C:\Users\Technology\Desktop\Iqbal\Pictute\hyil..;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3200400"/>
            <a:ext cx="990600" cy="157257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28800" y="304800"/>
            <a:ext cx="46482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ছবিতে কী দেখছ?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5638800"/>
            <a:ext cx="34290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কতগুলো জরবস্তু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2362200"/>
            <a:ext cx="67056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জীব ও জড়</a:t>
            </a:r>
            <a:endParaRPr lang="en-US" sz="6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828800"/>
            <a:ext cx="76200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বিদ্যালয়ের পার্শ্বের পরিবেশ পর্যবেক্ষণ করে জীব ও জড়ের তালিকা তৈরী কর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364</Words>
  <Application>Microsoft Office PowerPoint</Application>
  <PresentationFormat>On-screen Show (4:3)</PresentationFormat>
  <Paragraphs>62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Firoz MNC</dc:creator>
  <cp:lastModifiedBy>Firoz MNC</cp:lastModifiedBy>
  <cp:revision>2</cp:revision>
  <dcterms:created xsi:type="dcterms:W3CDTF">2017-02-21T00:59:28Z</dcterms:created>
  <dcterms:modified xsi:type="dcterms:W3CDTF">2017-02-21T01:09:10Z</dcterms:modified>
</cp:coreProperties>
</file>